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870FBD-EB4C-48BB-BAAD-96F166E03A90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28B1C1-1ACB-4F39-BEBB-8CF507D48525}">
      <dgm:prSet phldrT="[Текст]"/>
      <dgm:spPr/>
      <dgm:t>
        <a:bodyPr/>
        <a:lstStyle/>
        <a:p>
          <a:r>
            <a:rPr lang="ru-RU" b="1" dirty="0" smtClean="0"/>
            <a:t>Педагогические  беседы</a:t>
          </a:r>
          <a:endParaRPr lang="ru-RU" dirty="0"/>
        </a:p>
      </dgm:t>
    </dgm:pt>
    <dgm:pt modelId="{D4337514-902D-43AC-8789-0706B4F52722}" type="parTrans" cxnId="{A2DCB8E2-D2EF-47A9-86B0-6C5CDF8D8F35}">
      <dgm:prSet/>
      <dgm:spPr/>
      <dgm:t>
        <a:bodyPr/>
        <a:lstStyle/>
        <a:p>
          <a:endParaRPr lang="ru-RU"/>
        </a:p>
      </dgm:t>
    </dgm:pt>
    <dgm:pt modelId="{018210BC-B312-49C5-8A20-434730640AAA}" type="sibTrans" cxnId="{A2DCB8E2-D2EF-47A9-86B0-6C5CDF8D8F35}">
      <dgm:prSet/>
      <dgm:spPr/>
      <dgm:t>
        <a:bodyPr/>
        <a:lstStyle/>
        <a:p>
          <a:endParaRPr lang="ru-RU"/>
        </a:p>
      </dgm:t>
    </dgm:pt>
    <dgm:pt modelId="{5C83EE3D-4526-4FF1-8D6A-5999FA8CE4C0}">
      <dgm:prSet phldrT="[Текст]"/>
      <dgm:spPr/>
      <dgm:t>
        <a:bodyPr/>
        <a:lstStyle/>
        <a:p>
          <a:r>
            <a:rPr lang="ru-RU" b="1" dirty="0" smtClean="0"/>
            <a:t>Практикумы</a:t>
          </a:r>
          <a:endParaRPr lang="ru-RU" dirty="0"/>
        </a:p>
      </dgm:t>
    </dgm:pt>
    <dgm:pt modelId="{CA9778D5-61D5-46C4-A7A9-5E4F91FA6974}" type="parTrans" cxnId="{75A9838B-7B6B-4037-A2A6-100177C8177E}">
      <dgm:prSet/>
      <dgm:spPr/>
      <dgm:t>
        <a:bodyPr/>
        <a:lstStyle/>
        <a:p>
          <a:endParaRPr lang="ru-RU"/>
        </a:p>
      </dgm:t>
    </dgm:pt>
    <dgm:pt modelId="{85E03D5F-9376-4D2F-AFFA-D38273C09A09}" type="sibTrans" cxnId="{75A9838B-7B6B-4037-A2A6-100177C8177E}">
      <dgm:prSet/>
      <dgm:spPr/>
      <dgm:t>
        <a:bodyPr/>
        <a:lstStyle/>
        <a:p>
          <a:endParaRPr lang="ru-RU"/>
        </a:p>
      </dgm:t>
    </dgm:pt>
    <dgm:pt modelId="{392DFE6F-8D38-4B1B-B399-D466E84B8E18}">
      <dgm:prSet phldrT="[Текст]"/>
      <dgm:spPr/>
      <dgm:t>
        <a:bodyPr/>
        <a:lstStyle/>
        <a:p>
          <a:r>
            <a:rPr lang="ru-RU" b="1" dirty="0" smtClean="0"/>
            <a:t>Тренинги</a:t>
          </a:r>
          <a:endParaRPr lang="ru-RU" dirty="0"/>
        </a:p>
      </dgm:t>
    </dgm:pt>
    <dgm:pt modelId="{72826EC2-EA33-4F47-A3FA-98B4F7E76AF0}" type="parTrans" cxnId="{09A5A6B0-6F79-4FB0-9392-51FB8A583BBA}">
      <dgm:prSet/>
      <dgm:spPr/>
      <dgm:t>
        <a:bodyPr/>
        <a:lstStyle/>
        <a:p>
          <a:endParaRPr lang="ru-RU"/>
        </a:p>
      </dgm:t>
    </dgm:pt>
    <dgm:pt modelId="{780874F2-2867-478E-AAAC-33321CD5B6D4}" type="sibTrans" cxnId="{09A5A6B0-6F79-4FB0-9392-51FB8A583BBA}">
      <dgm:prSet/>
      <dgm:spPr/>
      <dgm:t>
        <a:bodyPr/>
        <a:lstStyle/>
        <a:p>
          <a:endParaRPr lang="ru-RU"/>
        </a:p>
      </dgm:t>
    </dgm:pt>
    <dgm:pt modelId="{9BDB8E3F-4F78-487F-A39F-3B35C91F9843}">
      <dgm:prSet phldrT="[Текст]"/>
      <dgm:spPr/>
      <dgm:t>
        <a:bodyPr/>
        <a:lstStyle/>
        <a:p>
          <a:r>
            <a:rPr lang="ru-RU" b="1" dirty="0" smtClean="0"/>
            <a:t>Дни  открытых дверей</a:t>
          </a:r>
          <a:endParaRPr lang="ru-RU" dirty="0"/>
        </a:p>
      </dgm:t>
    </dgm:pt>
    <dgm:pt modelId="{F3EAC348-C1C2-43FE-AF2A-A913C64AA9C2}" type="parTrans" cxnId="{6C93F8F7-3F7D-4A2A-88E6-60172F85BECD}">
      <dgm:prSet/>
      <dgm:spPr/>
      <dgm:t>
        <a:bodyPr/>
        <a:lstStyle/>
        <a:p>
          <a:endParaRPr lang="ru-RU"/>
        </a:p>
      </dgm:t>
    </dgm:pt>
    <dgm:pt modelId="{FDDA54CF-0CDE-415C-AEDA-80B0B0239984}" type="sibTrans" cxnId="{6C93F8F7-3F7D-4A2A-88E6-60172F85BECD}">
      <dgm:prSet/>
      <dgm:spPr/>
      <dgm:t>
        <a:bodyPr/>
        <a:lstStyle/>
        <a:p>
          <a:endParaRPr lang="ru-RU"/>
        </a:p>
      </dgm:t>
    </dgm:pt>
    <dgm:pt modelId="{A2F96381-4FBA-4C97-B602-E75739B0AE9D}">
      <dgm:prSet phldrT="[Текст]"/>
      <dgm:spPr/>
      <dgm:t>
        <a:bodyPr/>
        <a:lstStyle/>
        <a:p>
          <a:r>
            <a:rPr lang="ru-RU" b="1" dirty="0" smtClean="0"/>
            <a:t>Тематические консультации</a:t>
          </a:r>
          <a:endParaRPr lang="ru-RU" dirty="0"/>
        </a:p>
      </dgm:t>
    </dgm:pt>
    <dgm:pt modelId="{F6830952-B6F5-4EAD-8266-978E7A329E61}" type="parTrans" cxnId="{50119D70-1E6F-422E-9FF5-9C3BB0D030A8}">
      <dgm:prSet/>
      <dgm:spPr/>
      <dgm:t>
        <a:bodyPr/>
        <a:lstStyle/>
        <a:p>
          <a:endParaRPr lang="ru-RU"/>
        </a:p>
      </dgm:t>
    </dgm:pt>
    <dgm:pt modelId="{41AD21B3-3987-4915-AF0B-8ED9368E70A3}" type="sibTrans" cxnId="{50119D70-1E6F-422E-9FF5-9C3BB0D030A8}">
      <dgm:prSet/>
      <dgm:spPr/>
      <dgm:t>
        <a:bodyPr/>
        <a:lstStyle/>
        <a:p>
          <a:endParaRPr lang="ru-RU"/>
        </a:p>
      </dgm:t>
    </dgm:pt>
    <dgm:pt modelId="{18EF4534-CE26-49A5-AAEA-91923818F57B}">
      <dgm:prSet/>
      <dgm:spPr/>
      <dgm:t>
        <a:bodyPr/>
        <a:lstStyle/>
        <a:p>
          <a:r>
            <a:rPr lang="ru-RU" b="1" dirty="0" smtClean="0"/>
            <a:t>Родительские собрания</a:t>
          </a:r>
          <a:endParaRPr lang="ru-RU" dirty="0"/>
        </a:p>
      </dgm:t>
    </dgm:pt>
    <dgm:pt modelId="{4606B478-5E7B-4DFC-ADA9-6F7926415DF6}" type="parTrans" cxnId="{821D1CB0-C984-4571-B3BF-54D6D704DE65}">
      <dgm:prSet/>
      <dgm:spPr/>
    </dgm:pt>
    <dgm:pt modelId="{85D7EDB2-BAA1-4781-B306-A3085D6FF8F7}" type="sibTrans" cxnId="{821D1CB0-C984-4571-B3BF-54D6D704DE65}">
      <dgm:prSet/>
      <dgm:spPr/>
    </dgm:pt>
    <dgm:pt modelId="{B8070E7F-41C6-4309-A0C7-A68D74B491AC}">
      <dgm:prSet/>
      <dgm:spPr/>
      <dgm:t>
        <a:bodyPr/>
        <a:lstStyle/>
        <a:p>
          <a:r>
            <a:rPr lang="ru-RU" b="1" dirty="0" smtClean="0"/>
            <a:t>Родительские чтения</a:t>
          </a:r>
          <a:endParaRPr lang="ru-RU" dirty="0"/>
        </a:p>
      </dgm:t>
    </dgm:pt>
    <dgm:pt modelId="{BFA7EC84-7F4C-4216-9F61-93D0F9204E8C}" type="parTrans" cxnId="{FC8A0877-B398-4A05-8056-9595ADCD0319}">
      <dgm:prSet/>
      <dgm:spPr/>
    </dgm:pt>
    <dgm:pt modelId="{D955B785-C9D1-464A-B92A-835C7183F809}" type="sibTrans" cxnId="{FC8A0877-B398-4A05-8056-9595ADCD0319}">
      <dgm:prSet/>
      <dgm:spPr/>
    </dgm:pt>
    <dgm:pt modelId="{7E00FA0A-7DD3-4A12-9E8E-45081B42DB15}">
      <dgm:prSet/>
      <dgm:spPr/>
      <dgm:t>
        <a:bodyPr/>
        <a:lstStyle/>
        <a:p>
          <a:r>
            <a:rPr lang="ru-RU" b="1" dirty="0" smtClean="0"/>
            <a:t>Мастер-классы</a:t>
          </a:r>
          <a:endParaRPr lang="ru-RU" dirty="0"/>
        </a:p>
      </dgm:t>
    </dgm:pt>
    <dgm:pt modelId="{190E153F-F8C3-4211-BD79-993135664C49}" type="parTrans" cxnId="{0F8DF4D4-D71F-47D3-A12B-6E3955250930}">
      <dgm:prSet/>
      <dgm:spPr/>
    </dgm:pt>
    <dgm:pt modelId="{75FDF391-75F7-4A75-AD34-986FA0E12C1A}" type="sibTrans" cxnId="{0F8DF4D4-D71F-47D3-A12B-6E3955250930}">
      <dgm:prSet/>
      <dgm:spPr/>
    </dgm:pt>
    <dgm:pt modelId="{8E22C2D1-FBDE-45C8-92B7-7485EF9487E8}">
      <dgm:prSet/>
      <dgm:spPr/>
      <dgm:t>
        <a:bodyPr/>
        <a:lstStyle/>
        <a:p>
          <a:r>
            <a:rPr lang="ru-RU" b="1" dirty="0" smtClean="0"/>
            <a:t>Конференции (в том числе  и  </a:t>
          </a:r>
          <a:r>
            <a:rPr lang="ru-RU" b="1" dirty="0" err="1" smtClean="0"/>
            <a:t>онлайн-конференции</a:t>
          </a:r>
          <a:r>
            <a:rPr lang="ru-RU" b="1" dirty="0" smtClean="0"/>
            <a:t>)</a:t>
          </a:r>
          <a:endParaRPr lang="ru-RU" dirty="0"/>
        </a:p>
      </dgm:t>
    </dgm:pt>
    <dgm:pt modelId="{C5068927-7D77-4756-B942-94D0DD44072C}" type="parTrans" cxnId="{BE153C3B-46E5-4BA7-B8CE-489A4AD16947}">
      <dgm:prSet/>
      <dgm:spPr/>
    </dgm:pt>
    <dgm:pt modelId="{F7A5B08D-1438-4A5E-B55E-A247C59C96D6}" type="sibTrans" cxnId="{BE153C3B-46E5-4BA7-B8CE-489A4AD16947}">
      <dgm:prSet/>
      <dgm:spPr/>
    </dgm:pt>
    <dgm:pt modelId="{A5119B64-25E5-4164-9662-7268ED13F3C1}" type="pres">
      <dgm:prSet presAssocID="{38870FBD-EB4C-48BB-BAAD-96F166E03A9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F5754B-803B-467F-B925-89899CDBB14F}" type="pres">
      <dgm:prSet presAssocID="{7228B1C1-1ACB-4F39-BEBB-8CF507D4852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80D10-2378-4BE7-8E2D-8A19EBA8AF23}" type="pres">
      <dgm:prSet presAssocID="{018210BC-B312-49C5-8A20-434730640AAA}" presName="sibTrans" presStyleCnt="0"/>
      <dgm:spPr/>
    </dgm:pt>
    <dgm:pt modelId="{0BB29577-CEB3-4B8C-A412-3ED54E04E385}" type="pres">
      <dgm:prSet presAssocID="{5C83EE3D-4526-4FF1-8D6A-5999FA8CE4C0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C87D09-EFFB-4718-93CA-BFD1296E85D6}" type="pres">
      <dgm:prSet presAssocID="{85E03D5F-9376-4D2F-AFFA-D38273C09A09}" presName="sibTrans" presStyleCnt="0"/>
      <dgm:spPr/>
    </dgm:pt>
    <dgm:pt modelId="{ECAB3128-541E-4A8B-94C9-4310FD6C15C8}" type="pres">
      <dgm:prSet presAssocID="{392DFE6F-8D38-4B1B-B399-D466E84B8E18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46260D-AE77-49C1-AE01-E0F3B238053E}" type="pres">
      <dgm:prSet presAssocID="{780874F2-2867-478E-AAAC-33321CD5B6D4}" presName="sibTrans" presStyleCnt="0"/>
      <dgm:spPr/>
    </dgm:pt>
    <dgm:pt modelId="{373B3AB1-D3DC-47FB-B3EC-9A4F5DE2719E}" type="pres">
      <dgm:prSet presAssocID="{9BDB8E3F-4F78-487F-A39F-3B35C91F9843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3F2A3-4AF2-4AB3-9A8C-C7069D15449D}" type="pres">
      <dgm:prSet presAssocID="{FDDA54CF-0CDE-415C-AEDA-80B0B0239984}" presName="sibTrans" presStyleCnt="0"/>
      <dgm:spPr/>
    </dgm:pt>
    <dgm:pt modelId="{F25CF19D-2BAA-426F-B9B3-C89AD9C937FF}" type="pres">
      <dgm:prSet presAssocID="{A2F96381-4FBA-4C97-B602-E75739B0AE9D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08356-B22C-4F4E-9E96-0C22806F2B5D}" type="pres">
      <dgm:prSet presAssocID="{41AD21B3-3987-4915-AF0B-8ED9368E70A3}" presName="sibTrans" presStyleCnt="0"/>
      <dgm:spPr/>
    </dgm:pt>
    <dgm:pt modelId="{BA3D8236-D64D-4C08-807A-159286248512}" type="pres">
      <dgm:prSet presAssocID="{18EF4534-CE26-49A5-AAEA-91923818F57B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732728-0A8B-47E0-9898-D6004469B36E}" type="pres">
      <dgm:prSet presAssocID="{85D7EDB2-BAA1-4781-B306-A3085D6FF8F7}" presName="sibTrans" presStyleCnt="0"/>
      <dgm:spPr/>
    </dgm:pt>
    <dgm:pt modelId="{519500AF-EC70-4354-B85E-F44DAC16A2CC}" type="pres">
      <dgm:prSet presAssocID="{B8070E7F-41C6-4309-A0C7-A68D74B491A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ED8EB-F5E3-4A56-97CA-658316755BF0}" type="pres">
      <dgm:prSet presAssocID="{D955B785-C9D1-464A-B92A-835C7183F809}" presName="sibTrans" presStyleCnt="0"/>
      <dgm:spPr/>
    </dgm:pt>
    <dgm:pt modelId="{AFB8310E-C0E5-4DCF-A732-8C8763C59395}" type="pres">
      <dgm:prSet presAssocID="{7E00FA0A-7DD3-4A12-9E8E-45081B42DB15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56E7E4-2AE2-4DEE-9B01-5199F61CFA41}" type="pres">
      <dgm:prSet presAssocID="{75FDF391-75F7-4A75-AD34-986FA0E12C1A}" presName="sibTrans" presStyleCnt="0"/>
      <dgm:spPr/>
    </dgm:pt>
    <dgm:pt modelId="{D36FA588-9651-44FF-AE08-6FD6F59D4F11}" type="pres">
      <dgm:prSet presAssocID="{8E22C2D1-FBDE-45C8-92B7-7485EF9487E8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DCB8E2-D2EF-47A9-86B0-6C5CDF8D8F35}" srcId="{38870FBD-EB4C-48BB-BAAD-96F166E03A90}" destId="{7228B1C1-1ACB-4F39-BEBB-8CF507D48525}" srcOrd="0" destOrd="0" parTransId="{D4337514-902D-43AC-8789-0706B4F52722}" sibTransId="{018210BC-B312-49C5-8A20-434730640AAA}"/>
    <dgm:cxn modelId="{75A9838B-7B6B-4037-A2A6-100177C8177E}" srcId="{38870FBD-EB4C-48BB-BAAD-96F166E03A90}" destId="{5C83EE3D-4526-4FF1-8D6A-5999FA8CE4C0}" srcOrd="1" destOrd="0" parTransId="{CA9778D5-61D5-46C4-A7A9-5E4F91FA6974}" sibTransId="{85E03D5F-9376-4D2F-AFFA-D38273C09A09}"/>
    <dgm:cxn modelId="{6C93F8F7-3F7D-4A2A-88E6-60172F85BECD}" srcId="{38870FBD-EB4C-48BB-BAAD-96F166E03A90}" destId="{9BDB8E3F-4F78-487F-A39F-3B35C91F9843}" srcOrd="3" destOrd="0" parTransId="{F3EAC348-C1C2-43FE-AF2A-A913C64AA9C2}" sibTransId="{FDDA54CF-0CDE-415C-AEDA-80B0B0239984}"/>
    <dgm:cxn modelId="{95A89901-3BD6-4D93-A32A-88C108F78AE7}" type="presOf" srcId="{9BDB8E3F-4F78-487F-A39F-3B35C91F9843}" destId="{373B3AB1-D3DC-47FB-B3EC-9A4F5DE2719E}" srcOrd="0" destOrd="0" presId="urn:microsoft.com/office/officeart/2005/8/layout/default"/>
    <dgm:cxn modelId="{4E822786-DEFE-4E60-B00A-4E49F79C3797}" type="presOf" srcId="{18EF4534-CE26-49A5-AAEA-91923818F57B}" destId="{BA3D8236-D64D-4C08-807A-159286248512}" srcOrd="0" destOrd="0" presId="urn:microsoft.com/office/officeart/2005/8/layout/default"/>
    <dgm:cxn modelId="{0F8DF4D4-D71F-47D3-A12B-6E3955250930}" srcId="{38870FBD-EB4C-48BB-BAAD-96F166E03A90}" destId="{7E00FA0A-7DD3-4A12-9E8E-45081B42DB15}" srcOrd="7" destOrd="0" parTransId="{190E153F-F8C3-4211-BD79-993135664C49}" sibTransId="{75FDF391-75F7-4A75-AD34-986FA0E12C1A}"/>
    <dgm:cxn modelId="{BE153C3B-46E5-4BA7-B8CE-489A4AD16947}" srcId="{38870FBD-EB4C-48BB-BAAD-96F166E03A90}" destId="{8E22C2D1-FBDE-45C8-92B7-7485EF9487E8}" srcOrd="8" destOrd="0" parTransId="{C5068927-7D77-4756-B942-94D0DD44072C}" sibTransId="{F7A5B08D-1438-4A5E-B55E-A247C59C96D6}"/>
    <dgm:cxn modelId="{F3968A83-0417-44E6-AF03-F7A397B9265E}" type="presOf" srcId="{A2F96381-4FBA-4C97-B602-E75739B0AE9D}" destId="{F25CF19D-2BAA-426F-B9B3-C89AD9C937FF}" srcOrd="0" destOrd="0" presId="urn:microsoft.com/office/officeart/2005/8/layout/default"/>
    <dgm:cxn modelId="{821D1CB0-C984-4571-B3BF-54D6D704DE65}" srcId="{38870FBD-EB4C-48BB-BAAD-96F166E03A90}" destId="{18EF4534-CE26-49A5-AAEA-91923818F57B}" srcOrd="5" destOrd="0" parTransId="{4606B478-5E7B-4DFC-ADA9-6F7926415DF6}" sibTransId="{85D7EDB2-BAA1-4781-B306-A3085D6FF8F7}"/>
    <dgm:cxn modelId="{C914298B-29D0-4D78-9BF5-3C55950FDEA9}" type="presOf" srcId="{7E00FA0A-7DD3-4A12-9E8E-45081B42DB15}" destId="{AFB8310E-C0E5-4DCF-A732-8C8763C59395}" srcOrd="0" destOrd="0" presId="urn:microsoft.com/office/officeart/2005/8/layout/default"/>
    <dgm:cxn modelId="{822D3B48-FCFC-4EFF-BF91-A6A2178316CF}" type="presOf" srcId="{38870FBD-EB4C-48BB-BAAD-96F166E03A90}" destId="{A5119B64-25E5-4164-9662-7268ED13F3C1}" srcOrd="0" destOrd="0" presId="urn:microsoft.com/office/officeart/2005/8/layout/default"/>
    <dgm:cxn modelId="{4BF1F1C6-276E-483E-B610-C321ACA22E94}" type="presOf" srcId="{7228B1C1-1ACB-4F39-BEBB-8CF507D48525}" destId="{31F5754B-803B-467F-B925-89899CDBB14F}" srcOrd="0" destOrd="0" presId="urn:microsoft.com/office/officeart/2005/8/layout/default"/>
    <dgm:cxn modelId="{50119D70-1E6F-422E-9FF5-9C3BB0D030A8}" srcId="{38870FBD-EB4C-48BB-BAAD-96F166E03A90}" destId="{A2F96381-4FBA-4C97-B602-E75739B0AE9D}" srcOrd="4" destOrd="0" parTransId="{F6830952-B6F5-4EAD-8266-978E7A329E61}" sibTransId="{41AD21B3-3987-4915-AF0B-8ED9368E70A3}"/>
    <dgm:cxn modelId="{E64AB537-A7CC-4892-8A77-9FC2AFBCA956}" type="presOf" srcId="{5C83EE3D-4526-4FF1-8D6A-5999FA8CE4C0}" destId="{0BB29577-CEB3-4B8C-A412-3ED54E04E385}" srcOrd="0" destOrd="0" presId="urn:microsoft.com/office/officeart/2005/8/layout/default"/>
    <dgm:cxn modelId="{09A5A6B0-6F79-4FB0-9392-51FB8A583BBA}" srcId="{38870FBD-EB4C-48BB-BAAD-96F166E03A90}" destId="{392DFE6F-8D38-4B1B-B399-D466E84B8E18}" srcOrd="2" destOrd="0" parTransId="{72826EC2-EA33-4F47-A3FA-98B4F7E76AF0}" sibTransId="{780874F2-2867-478E-AAAC-33321CD5B6D4}"/>
    <dgm:cxn modelId="{FC8A0877-B398-4A05-8056-9595ADCD0319}" srcId="{38870FBD-EB4C-48BB-BAAD-96F166E03A90}" destId="{B8070E7F-41C6-4309-A0C7-A68D74B491AC}" srcOrd="6" destOrd="0" parTransId="{BFA7EC84-7F4C-4216-9F61-93D0F9204E8C}" sibTransId="{D955B785-C9D1-464A-B92A-835C7183F809}"/>
    <dgm:cxn modelId="{309425FB-7360-4EDD-8B36-CAD03BA79884}" type="presOf" srcId="{392DFE6F-8D38-4B1B-B399-D466E84B8E18}" destId="{ECAB3128-541E-4A8B-94C9-4310FD6C15C8}" srcOrd="0" destOrd="0" presId="urn:microsoft.com/office/officeart/2005/8/layout/default"/>
    <dgm:cxn modelId="{78DFAB64-B1C0-4942-BF32-499775F0B933}" type="presOf" srcId="{8E22C2D1-FBDE-45C8-92B7-7485EF9487E8}" destId="{D36FA588-9651-44FF-AE08-6FD6F59D4F11}" srcOrd="0" destOrd="0" presId="urn:microsoft.com/office/officeart/2005/8/layout/default"/>
    <dgm:cxn modelId="{730C1DEA-D121-42EC-9724-295AA5204128}" type="presOf" srcId="{B8070E7F-41C6-4309-A0C7-A68D74B491AC}" destId="{519500AF-EC70-4354-B85E-F44DAC16A2CC}" srcOrd="0" destOrd="0" presId="urn:microsoft.com/office/officeart/2005/8/layout/default"/>
    <dgm:cxn modelId="{5E92C7B5-0B54-4FAB-931B-ABF13F9599C4}" type="presParOf" srcId="{A5119B64-25E5-4164-9662-7268ED13F3C1}" destId="{31F5754B-803B-467F-B925-89899CDBB14F}" srcOrd="0" destOrd="0" presId="urn:microsoft.com/office/officeart/2005/8/layout/default"/>
    <dgm:cxn modelId="{17C903FF-2B4D-4F58-A04F-DE28FB9C0B55}" type="presParOf" srcId="{A5119B64-25E5-4164-9662-7268ED13F3C1}" destId="{30B80D10-2378-4BE7-8E2D-8A19EBA8AF23}" srcOrd="1" destOrd="0" presId="urn:microsoft.com/office/officeart/2005/8/layout/default"/>
    <dgm:cxn modelId="{833015FB-2F75-4995-A3CA-3624D8640522}" type="presParOf" srcId="{A5119B64-25E5-4164-9662-7268ED13F3C1}" destId="{0BB29577-CEB3-4B8C-A412-3ED54E04E385}" srcOrd="2" destOrd="0" presId="urn:microsoft.com/office/officeart/2005/8/layout/default"/>
    <dgm:cxn modelId="{3B46AAAA-F694-4ACF-8327-38E6E7CE9B0D}" type="presParOf" srcId="{A5119B64-25E5-4164-9662-7268ED13F3C1}" destId="{61C87D09-EFFB-4718-93CA-BFD1296E85D6}" srcOrd="3" destOrd="0" presId="urn:microsoft.com/office/officeart/2005/8/layout/default"/>
    <dgm:cxn modelId="{0CA1C9CC-1966-4A23-9AE0-D1BF294C3CD0}" type="presParOf" srcId="{A5119B64-25E5-4164-9662-7268ED13F3C1}" destId="{ECAB3128-541E-4A8B-94C9-4310FD6C15C8}" srcOrd="4" destOrd="0" presId="urn:microsoft.com/office/officeart/2005/8/layout/default"/>
    <dgm:cxn modelId="{1EF8D958-2A95-488C-8B8F-28AB3A010986}" type="presParOf" srcId="{A5119B64-25E5-4164-9662-7268ED13F3C1}" destId="{1046260D-AE77-49C1-AE01-E0F3B238053E}" srcOrd="5" destOrd="0" presId="urn:microsoft.com/office/officeart/2005/8/layout/default"/>
    <dgm:cxn modelId="{52EEFD4F-FAD5-4BFD-8791-2C77502466C1}" type="presParOf" srcId="{A5119B64-25E5-4164-9662-7268ED13F3C1}" destId="{373B3AB1-D3DC-47FB-B3EC-9A4F5DE2719E}" srcOrd="6" destOrd="0" presId="urn:microsoft.com/office/officeart/2005/8/layout/default"/>
    <dgm:cxn modelId="{D2EA620F-D7D0-4004-8A68-2ED3DEA4629B}" type="presParOf" srcId="{A5119B64-25E5-4164-9662-7268ED13F3C1}" destId="{BE63F2A3-4AF2-4AB3-9A8C-C7069D15449D}" srcOrd="7" destOrd="0" presId="urn:microsoft.com/office/officeart/2005/8/layout/default"/>
    <dgm:cxn modelId="{B94E3EEE-53BC-4485-9BEE-3CD5ED965193}" type="presParOf" srcId="{A5119B64-25E5-4164-9662-7268ED13F3C1}" destId="{F25CF19D-2BAA-426F-B9B3-C89AD9C937FF}" srcOrd="8" destOrd="0" presId="urn:microsoft.com/office/officeart/2005/8/layout/default"/>
    <dgm:cxn modelId="{0F22F8A9-9F07-4332-9C35-ED17B6014348}" type="presParOf" srcId="{A5119B64-25E5-4164-9662-7268ED13F3C1}" destId="{77908356-B22C-4F4E-9E96-0C22806F2B5D}" srcOrd="9" destOrd="0" presId="urn:microsoft.com/office/officeart/2005/8/layout/default"/>
    <dgm:cxn modelId="{66BB2CB2-88FB-4981-B018-36C2AD31050B}" type="presParOf" srcId="{A5119B64-25E5-4164-9662-7268ED13F3C1}" destId="{BA3D8236-D64D-4C08-807A-159286248512}" srcOrd="10" destOrd="0" presId="urn:microsoft.com/office/officeart/2005/8/layout/default"/>
    <dgm:cxn modelId="{6D409752-0EE8-49E4-92DC-CAD839ECF7DD}" type="presParOf" srcId="{A5119B64-25E5-4164-9662-7268ED13F3C1}" destId="{D6732728-0A8B-47E0-9898-D6004469B36E}" srcOrd="11" destOrd="0" presId="urn:microsoft.com/office/officeart/2005/8/layout/default"/>
    <dgm:cxn modelId="{B8D609D6-8B99-4AFA-AC83-D61136461E1B}" type="presParOf" srcId="{A5119B64-25E5-4164-9662-7268ED13F3C1}" destId="{519500AF-EC70-4354-B85E-F44DAC16A2CC}" srcOrd="12" destOrd="0" presId="urn:microsoft.com/office/officeart/2005/8/layout/default"/>
    <dgm:cxn modelId="{EE5B744F-378E-43CA-9B9B-070BE2F2148A}" type="presParOf" srcId="{A5119B64-25E5-4164-9662-7268ED13F3C1}" destId="{5A1ED8EB-F5E3-4A56-97CA-658316755BF0}" srcOrd="13" destOrd="0" presId="urn:microsoft.com/office/officeart/2005/8/layout/default"/>
    <dgm:cxn modelId="{4FEC2E62-A6C0-4E90-BE1E-58100BF1C73B}" type="presParOf" srcId="{A5119B64-25E5-4164-9662-7268ED13F3C1}" destId="{AFB8310E-C0E5-4DCF-A732-8C8763C59395}" srcOrd="14" destOrd="0" presId="urn:microsoft.com/office/officeart/2005/8/layout/default"/>
    <dgm:cxn modelId="{7BA63A9C-3A77-40C6-9928-5C7A853C80C4}" type="presParOf" srcId="{A5119B64-25E5-4164-9662-7268ED13F3C1}" destId="{D856E7E4-2AE2-4DEE-9B01-5199F61CFA41}" srcOrd="15" destOrd="0" presId="urn:microsoft.com/office/officeart/2005/8/layout/default"/>
    <dgm:cxn modelId="{27F58F83-61F6-4787-BBC2-D4CA10010691}" type="presParOf" srcId="{A5119B64-25E5-4164-9662-7268ED13F3C1}" destId="{D36FA588-9651-44FF-AE08-6FD6F59D4F11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D79BD9-BF6B-460C-AFB0-98511790095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6273CD-D8A7-46DD-A3EE-1A33BF13CF86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игрушки и оборудование для самостоятельной деятельности детей в разнообразных «уголках»</a:t>
          </a:r>
          <a:endParaRPr lang="ru-RU" sz="2000" b="1" dirty="0">
            <a:solidFill>
              <a:schemeClr val="tx1"/>
            </a:solidFill>
          </a:endParaRPr>
        </a:p>
      </dgm:t>
    </dgm:pt>
    <dgm:pt modelId="{BB2BCDEF-7816-47D2-B843-0801CC16E739}" type="parTrans" cxnId="{5BDE7398-89B7-4FDF-A243-CE8088F7C993}">
      <dgm:prSet/>
      <dgm:spPr/>
      <dgm:t>
        <a:bodyPr/>
        <a:lstStyle/>
        <a:p>
          <a:endParaRPr lang="ru-RU"/>
        </a:p>
      </dgm:t>
    </dgm:pt>
    <dgm:pt modelId="{BAB78203-8C5B-408C-A957-635E2BFE2E43}" type="sibTrans" cxnId="{5BDE7398-89B7-4FDF-A243-CE8088F7C993}">
      <dgm:prSet/>
      <dgm:spPr/>
      <dgm:t>
        <a:bodyPr/>
        <a:lstStyle/>
        <a:p>
          <a:endParaRPr lang="ru-RU"/>
        </a:p>
      </dgm:t>
    </dgm:pt>
    <dgm:pt modelId="{F7704F15-4FC6-43C2-8D2E-9C549FC814C5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книги</a:t>
          </a:r>
          <a:endParaRPr lang="ru-RU" sz="2000" b="1" dirty="0">
            <a:solidFill>
              <a:schemeClr val="tx1"/>
            </a:solidFill>
          </a:endParaRPr>
        </a:p>
      </dgm:t>
    </dgm:pt>
    <dgm:pt modelId="{18682554-A648-4D60-91BE-EC9350AD3156}" type="parTrans" cxnId="{6B34D214-FAB6-4418-97D2-148C9B24C3C2}">
      <dgm:prSet/>
      <dgm:spPr/>
      <dgm:t>
        <a:bodyPr/>
        <a:lstStyle/>
        <a:p>
          <a:endParaRPr lang="ru-RU"/>
        </a:p>
      </dgm:t>
    </dgm:pt>
    <dgm:pt modelId="{BE148682-890E-4BC1-BDB2-8F2C50BA6D7D}" type="sibTrans" cxnId="{6B34D214-FAB6-4418-97D2-148C9B24C3C2}">
      <dgm:prSet/>
      <dgm:spPr/>
      <dgm:t>
        <a:bodyPr/>
        <a:lstStyle/>
        <a:p>
          <a:endParaRPr lang="ru-RU"/>
        </a:p>
      </dgm:t>
    </dgm:pt>
    <dgm:pt modelId="{4270392E-988B-4E9A-BB2F-249673D72C33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игры и игрушки для совместной игровой, познавательной, художественной и других видов  деятельности</a:t>
          </a:r>
          <a:endParaRPr lang="ru-RU" sz="2000" b="1" dirty="0">
            <a:solidFill>
              <a:schemeClr val="tx1"/>
            </a:solidFill>
          </a:endParaRPr>
        </a:p>
      </dgm:t>
    </dgm:pt>
    <dgm:pt modelId="{BB4D0A61-20B9-425F-A14D-461C57C89519}" type="parTrans" cxnId="{6B0DF3ED-E029-4FA7-8BDC-B9E21C956E52}">
      <dgm:prSet/>
      <dgm:spPr/>
      <dgm:t>
        <a:bodyPr/>
        <a:lstStyle/>
        <a:p>
          <a:endParaRPr lang="ru-RU"/>
        </a:p>
      </dgm:t>
    </dgm:pt>
    <dgm:pt modelId="{76F62EB0-6122-4B6F-B3C9-E17ECC3A1B33}" type="sibTrans" cxnId="{6B0DF3ED-E029-4FA7-8BDC-B9E21C956E52}">
      <dgm:prSet/>
      <dgm:spPr/>
      <dgm:t>
        <a:bodyPr/>
        <a:lstStyle/>
        <a:p>
          <a:endParaRPr lang="ru-RU"/>
        </a:p>
      </dgm:t>
    </dgm:pt>
    <dgm:pt modelId="{DCC88854-FD1F-4AEB-B097-E234E2586DF3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разнообразный иллюстративный материал</a:t>
          </a:r>
          <a:endParaRPr lang="ru-RU" sz="2000" b="1" dirty="0">
            <a:solidFill>
              <a:schemeClr val="tx1"/>
            </a:solidFill>
          </a:endParaRPr>
        </a:p>
      </dgm:t>
    </dgm:pt>
    <dgm:pt modelId="{72423069-4645-4579-9409-D84B485DDA9C}" type="parTrans" cxnId="{5D0D1C91-E4EC-4C1B-B2D9-78FBA125142B}">
      <dgm:prSet/>
      <dgm:spPr/>
      <dgm:t>
        <a:bodyPr/>
        <a:lstStyle/>
        <a:p>
          <a:endParaRPr lang="ru-RU"/>
        </a:p>
      </dgm:t>
    </dgm:pt>
    <dgm:pt modelId="{28EE626A-025C-436D-9290-B13D69CA0CC3}" type="sibTrans" cxnId="{5D0D1C91-E4EC-4C1B-B2D9-78FBA125142B}">
      <dgm:prSet/>
      <dgm:spPr/>
      <dgm:t>
        <a:bodyPr/>
        <a:lstStyle/>
        <a:p>
          <a:endParaRPr lang="ru-RU"/>
        </a:p>
      </dgm:t>
    </dgm:pt>
    <dgm:pt modelId="{7DEA549F-83A7-4778-9821-008C99CD332B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уголок семьи, альбомы с семейными фотографиями, фотографии детей и педагогов в ДОУ</a:t>
          </a:r>
          <a:endParaRPr lang="ru-RU" sz="2000" b="1" dirty="0">
            <a:solidFill>
              <a:schemeClr val="tx1"/>
            </a:solidFill>
          </a:endParaRPr>
        </a:p>
      </dgm:t>
    </dgm:pt>
    <dgm:pt modelId="{79C3CE26-15DD-4E3D-90A7-21C08632661A}" type="parTrans" cxnId="{128DBCD4-E149-4FA9-9B90-39C2AA4B864F}">
      <dgm:prSet/>
      <dgm:spPr/>
      <dgm:t>
        <a:bodyPr/>
        <a:lstStyle/>
        <a:p>
          <a:endParaRPr lang="ru-RU"/>
        </a:p>
      </dgm:t>
    </dgm:pt>
    <dgm:pt modelId="{51FD4E70-1B99-4994-8C55-70B1906DEAB2}" type="sibTrans" cxnId="{128DBCD4-E149-4FA9-9B90-39C2AA4B864F}">
      <dgm:prSet/>
      <dgm:spPr/>
      <dgm:t>
        <a:bodyPr/>
        <a:lstStyle/>
        <a:p>
          <a:endParaRPr lang="ru-RU"/>
        </a:p>
      </dgm:t>
    </dgm:pt>
    <dgm:pt modelId="{52EA1209-BEC4-41D8-90A9-F0503FF139DC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материалы по ознакомлению дошкольников с трудом взрослых и </a:t>
          </a:r>
          <a:r>
            <a:rPr lang="ru-RU" sz="2000" b="1" dirty="0" err="1" smtClean="0">
              <a:solidFill>
                <a:schemeClr val="tx1"/>
              </a:solidFill>
            </a:rPr>
            <a:t>пр</a:t>
          </a:r>
          <a:endParaRPr lang="ru-RU" sz="1800" b="1" dirty="0">
            <a:solidFill>
              <a:schemeClr val="tx1"/>
            </a:solidFill>
          </a:endParaRPr>
        </a:p>
      </dgm:t>
    </dgm:pt>
    <dgm:pt modelId="{339A6EC8-B6EB-4F66-BE48-922858AAB82C}" type="parTrans" cxnId="{C61FD44D-8E8E-4696-A455-1F1A4E88A689}">
      <dgm:prSet/>
      <dgm:spPr/>
      <dgm:t>
        <a:bodyPr/>
        <a:lstStyle/>
        <a:p>
          <a:endParaRPr lang="ru-RU"/>
        </a:p>
      </dgm:t>
    </dgm:pt>
    <dgm:pt modelId="{784CE632-6ADF-43A6-A4F2-413F018BFBB4}" type="sibTrans" cxnId="{C61FD44D-8E8E-4696-A455-1F1A4E88A689}">
      <dgm:prSet/>
      <dgm:spPr/>
      <dgm:t>
        <a:bodyPr/>
        <a:lstStyle/>
        <a:p>
          <a:endParaRPr lang="ru-RU"/>
        </a:p>
      </dgm:t>
    </dgm:pt>
    <dgm:pt modelId="{008F825D-B541-47CC-8C44-F11D702A9D8E}" type="pres">
      <dgm:prSet presAssocID="{02D79BD9-BF6B-460C-AFB0-98511790095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F62DEC-CB16-49F6-8805-6E6140FD3516}" type="pres">
      <dgm:prSet presAssocID="{DCC88854-FD1F-4AEB-B097-E234E2586DF3}" presName="parentLin" presStyleCnt="0"/>
      <dgm:spPr/>
    </dgm:pt>
    <dgm:pt modelId="{5977CF99-8603-4576-B4B3-F9A9E17AC959}" type="pres">
      <dgm:prSet presAssocID="{DCC88854-FD1F-4AEB-B097-E234E2586DF3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BBD746FA-B029-402A-9A26-4960045E7E0D}" type="pres">
      <dgm:prSet presAssocID="{DCC88854-FD1F-4AEB-B097-E234E2586DF3}" presName="parentText" presStyleLbl="node1" presStyleIdx="0" presStyleCnt="6" custScaleX="119641" custScaleY="1577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2DDBD9-E800-40F4-B4A6-0AD5B03DE4DE}" type="pres">
      <dgm:prSet presAssocID="{DCC88854-FD1F-4AEB-B097-E234E2586DF3}" presName="negativeSpace" presStyleCnt="0"/>
      <dgm:spPr/>
    </dgm:pt>
    <dgm:pt modelId="{9289E1F2-9086-4B14-9665-48BCD511B4CE}" type="pres">
      <dgm:prSet presAssocID="{DCC88854-FD1F-4AEB-B097-E234E2586DF3}" presName="childText" presStyleLbl="conFgAcc1" presStyleIdx="0" presStyleCnt="6">
        <dgm:presLayoutVars>
          <dgm:bulletEnabled val="1"/>
        </dgm:presLayoutVars>
      </dgm:prSet>
      <dgm:spPr/>
    </dgm:pt>
    <dgm:pt modelId="{E6C6937C-8D6B-4AAA-9207-9B5DFE7EF656}" type="pres">
      <dgm:prSet presAssocID="{28EE626A-025C-436D-9290-B13D69CA0CC3}" presName="spaceBetweenRectangles" presStyleCnt="0"/>
      <dgm:spPr/>
    </dgm:pt>
    <dgm:pt modelId="{A64D8AC0-3DF3-4D7C-941E-8234C3FECAA3}" type="pres">
      <dgm:prSet presAssocID="{4270392E-988B-4E9A-BB2F-249673D72C33}" presName="parentLin" presStyleCnt="0"/>
      <dgm:spPr/>
    </dgm:pt>
    <dgm:pt modelId="{F23DFD1A-6007-401B-9CA7-03F9032C0587}" type="pres">
      <dgm:prSet presAssocID="{4270392E-988B-4E9A-BB2F-249673D72C33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EF75290E-1B00-4FA8-8802-56127469CF48}" type="pres">
      <dgm:prSet presAssocID="{4270392E-988B-4E9A-BB2F-249673D72C33}" presName="parentText" presStyleLbl="node1" presStyleIdx="1" presStyleCnt="6" custScaleX="119641" custScaleY="2045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0E7DD7-3DD3-4489-A650-80779AE348F0}" type="pres">
      <dgm:prSet presAssocID="{4270392E-988B-4E9A-BB2F-249673D72C33}" presName="negativeSpace" presStyleCnt="0"/>
      <dgm:spPr/>
    </dgm:pt>
    <dgm:pt modelId="{837C5C40-8C84-4F91-A596-D834DF37E2FC}" type="pres">
      <dgm:prSet presAssocID="{4270392E-988B-4E9A-BB2F-249673D72C33}" presName="childText" presStyleLbl="conFgAcc1" presStyleIdx="1" presStyleCnt="6">
        <dgm:presLayoutVars>
          <dgm:bulletEnabled val="1"/>
        </dgm:presLayoutVars>
      </dgm:prSet>
      <dgm:spPr/>
    </dgm:pt>
    <dgm:pt modelId="{4B1D8696-D491-41A7-9005-6BBE3BAF4D8F}" type="pres">
      <dgm:prSet presAssocID="{76F62EB0-6122-4B6F-B3C9-E17ECC3A1B33}" presName="spaceBetweenRectangles" presStyleCnt="0"/>
      <dgm:spPr/>
    </dgm:pt>
    <dgm:pt modelId="{21D7F29A-E94F-411C-B7DF-D94161352F69}" type="pres">
      <dgm:prSet presAssocID="{AE6273CD-D8A7-46DD-A3EE-1A33BF13CF86}" presName="parentLin" presStyleCnt="0"/>
      <dgm:spPr/>
    </dgm:pt>
    <dgm:pt modelId="{D915AEBD-72E0-495F-9691-41AF935BEEB4}" type="pres">
      <dgm:prSet presAssocID="{AE6273CD-D8A7-46DD-A3EE-1A33BF13CF86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291745BE-927E-4859-9D2F-6222D3D56EB8}" type="pres">
      <dgm:prSet presAssocID="{AE6273CD-D8A7-46DD-A3EE-1A33BF13CF86}" presName="parentText" presStyleLbl="node1" presStyleIdx="2" presStyleCnt="6" custScaleX="121070" custScaleY="1371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54F579-C62F-4BB9-A62D-AA3CD30A1C6F}" type="pres">
      <dgm:prSet presAssocID="{AE6273CD-D8A7-46DD-A3EE-1A33BF13CF86}" presName="negativeSpace" presStyleCnt="0"/>
      <dgm:spPr/>
    </dgm:pt>
    <dgm:pt modelId="{77EF3D7D-E78F-450A-81A9-3136FABF01B2}" type="pres">
      <dgm:prSet presAssocID="{AE6273CD-D8A7-46DD-A3EE-1A33BF13CF86}" presName="childText" presStyleLbl="conFgAcc1" presStyleIdx="2" presStyleCnt="6">
        <dgm:presLayoutVars>
          <dgm:bulletEnabled val="1"/>
        </dgm:presLayoutVars>
      </dgm:prSet>
      <dgm:spPr/>
    </dgm:pt>
    <dgm:pt modelId="{EE38CC7D-47B2-4AFB-B156-C990B7AD5D1B}" type="pres">
      <dgm:prSet presAssocID="{BAB78203-8C5B-408C-A957-635E2BFE2E43}" presName="spaceBetweenRectangles" presStyleCnt="0"/>
      <dgm:spPr/>
    </dgm:pt>
    <dgm:pt modelId="{36DFAF0C-DE6D-448D-8255-4D2B23BECB66}" type="pres">
      <dgm:prSet presAssocID="{F7704F15-4FC6-43C2-8D2E-9C549FC814C5}" presName="parentLin" presStyleCnt="0"/>
      <dgm:spPr/>
    </dgm:pt>
    <dgm:pt modelId="{EB5E9216-D3AC-4AC6-B8EA-E234D6D8917B}" type="pres">
      <dgm:prSet presAssocID="{F7704F15-4FC6-43C2-8D2E-9C549FC814C5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1532AE62-1FF3-4F3F-A82D-047CCF17A06C}" type="pres">
      <dgm:prSet presAssocID="{F7704F15-4FC6-43C2-8D2E-9C549FC814C5}" presName="parentText" presStyleLbl="node1" presStyleIdx="3" presStyleCnt="6" custScaleX="120000" custLinFactNeighborX="4999" custLinFactNeighborY="-64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59D094-0E25-48BD-8E16-CCE064900A91}" type="pres">
      <dgm:prSet presAssocID="{F7704F15-4FC6-43C2-8D2E-9C549FC814C5}" presName="negativeSpace" presStyleCnt="0"/>
      <dgm:spPr/>
    </dgm:pt>
    <dgm:pt modelId="{7CEA30B8-945F-49BA-8ED1-CA166E7B7911}" type="pres">
      <dgm:prSet presAssocID="{F7704F15-4FC6-43C2-8D2E-9C549FC814C5}" presName="childText" presStyleLbl="conFgAcc1" presStyleIdx="3" presStyleCnt="6">
        <dgm:presLayoutVars>
          <dgm:bulletEnabled val="1"/>
        </dgm:presLayoutVars>
      </dgm:prSet>
      <dgm:spPr/>
    </dgm:pt>
    <dgm:pt modelId="{B0994969-D38A-4C56-8572-08C1B4981DA5}" type="pres">
      <dgm:prSet presAssocID="{BE148682-890E-4BC1-BDB2-8F2C50BA6D7D}" presName="spaceBetweenRectangles" presStyleCnt="0"/>
      <dgm:spPr/>
    </dgm:pt>
    <dgm:pt modelId="{93384612-E9AC-4BB8-9258-2F3F04300333}" type="pres">
      <dgm:prSet presAssocID="{7DEA549F-83A7-4778-9821-008C99CD332B}" presName="parentLin" presStyleCnt="0"/>
      <dgm:spPr/>
    </dgm:pt>
    <dgm:pt modelId="{3502EE6A-73A2-409B-A3F3-77E9D26CA4D0}" type="pres">
      <dgm:prSet presAssocID="{7DEA549F-83A7-4778-9821-008C99CD332B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B17CDC11-1DD6-45F3-AC0F-8ACC2DC50A07}" type="pres">
      <dgm:prSet presAssocID="{7DEA549F-83A7-4778-9821-008C99CD332B}" presName="parentText" presStyleLbl="node1" presStyleIdx="4" presStyleCnt="6" custScaleX="120000" custScaleY="1931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7BE50E-7646-4293-B468-8B4ADCC6FE4B}" type="pres">
      <dgm:prSet presAssocID="{7DEA549F-83A7-4778-9821-008C99CD332B}" presName="negativeSpace" presStyleCnt="0"/>
      <dgm:spPr/>
    </dgm:pt>
    <dgm:pt modelId="{2943D7B7-C76A-4458-92D2-BCDE49872ADB}" type="pres">
      <dgm:prSet presAssocID="{7DEA549F-83A7-4778-9821-008C99CD332B}" presName="childText" presStyleLbl="conFgAcc1" presStyleIdx="4" presStyleCnt="6">
        <dgm:presLayoutVars>
          <dgm:bulletEnabled val="1"/>
        </dgm:presLayoutVars>
      </dgm:prSet>
      <dgm:spPr/>
    </dgm:pt>
    <dgm:pt modelId="{CE1B5A43-9537-4E71-94C4-1463ED35473B}" type="pres">
      <dgm:prSet presAssocID="{51FD4E70-1B99-4994-8C55-70B1906DEAB2}" presName="spaceBetweenRectangles" presStyleCnt="0"/>
      <dgm:spPr/>
    </dgm:pt>
    <dgm:pt modelId="{9709148E-7DA4-41C6-90E5-30F3C5B74993}" type="pres">
      <dgm:prSet presAssocID="{52EA1209-BEC4-41D8-90A9-F0503FF139DC}" presName="parentLin" presStyleCnt="0"/>
      <dgm:spPr/>
    </dgm:pt>
    <dgm:pt modelId="{AC246798-9118-470A-84A4-C661EA2D8564}" type="pres">
      <dgm:prSet presAssocID="{52EA1209-BEC4-41D8-90A9-F0503FF139DC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9526BC1C-2EA9-4254-89D0-325D374E8284}" type="pres">
      <dgm:prSet presAssocID="{52EA1209-BEC4-41D8-90A9-F0503FF139DC}" presName="parentText" presStyleLbl="node1" presStyleIdx="5" presStyleCnt="6" custScaleX="120711" custScaleY="1419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C2E2BC-4D9A-43F1-BBCD-D3D65564E1E5}" type="pres">
      <dgm:prSet presAssocID="{52EA1209-BEC4-41D8-90A9-F0503FF139DC}" presName="negativeSpace" presStyleCnt="0"/>
      <dgm:spPr/>
    </dgm:pt>
    <dgm:pt modelId="{25441B7C-6515-4C94-BC98-9EAE6C74EE27}" type="pres">
      <dgm:prSet presAssocID="{52EA1209-BEC4-41D8-90A9-F0503FF139DC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B0DF3ED-E029-4FA7-8BDC-B9E21C956E52}" srcId="{02D79BD9-BF6B-460C-AFB0-98511790095D}" destId="{4270392E-988B-4E9A-BB2F-249673D72C33}" srcOrd="1" destOrd="0" parTransId="{BB4D0A61-20B9-425F-A14D-461C57C89519}" sibTransId="{76F62EB0-6122-4B6F-B3C9-E17ECC3A1B33}"/>
    <dgm:cxn modelId="{A431C82B-E200-4410-885D-AABF80ACA849}" type="presOf" srcId="{7DEA549F-83A7-4778-9821-008C99CD332B}" destId="{3502EE6A-73A2-409B-A3F3-77E9D26CA4D0}" srcOrd="0" destOrd="0" presId="urn:microsoft.com/office/officeart/2005/8/layout/list1"/>
    <dgm:cxn modelId="{5D0D1C91-E4EC-4C1B-B2D9-78FBA125142B}" srcId="{02D79BD9-BF6B-460C-AFB0-98511790095D}" destId="{DCC88854-FD1F-4AEB-B097-E234E2586DF3}" srcOrd="0" destOrd="0" parTransId="{72423069-4645-4579-9409-D84B485DDA9C}" sibTransId="{28EE626A-025C-436D-9290-B13D69CA0CC3}"/>
    <dgm:cxn modelId="{B9E5EE8C-939C-4C5F-AB2F-7D6162DC0C69}" type="presOf" srcId="{DCC88854-FD1F-4AEB-B097-E234E2586DF3}" destId="{BBD746FA-B029-402A-9A26-4960045E7E0D}" srcOrd="1" destOrd="0" presId="urn:microsoft.com/office/officeart/2005/8/layout/list1"/>
    <dgm:cxn modelId="{138D1E74-E713-449C-9913-224E4B4A8A1F}" type="presOf" srcId="{7DEA549F-83A7-4778-9821-008C99CD332B}" destId="{B17CDC11-1DD6-45F3-AC0F-8ACC2DC50A07}" srcOrd="1" destOrd="0" presId="urn:microsoft.com/office/officeart/2005/8/layout/list1"/>
    <dgm:cxn modelId="{E32049EC-AB68-461D-BB0D-27F5EDDDF7AF}" type="presOf" srcId="{02D79BD9-BF6B-460C-AFB0-98511790095D}" destId="{008F825D-B541-47CC-8C44-F11D702A9D8E}" srcOrd="0" destOrd="0" presId="urn:microsoft.com/office/officeart/2005/8/layout/list1"/>
    <dgm:cxn modelId="{AA0916B6-CE28-4C30-83B9-2DC1F73CD115}" type="presOf" srcId="{4270392E-988B-4E9A-BB2F-249673D72C33}" destId="{EF75290E-1B00-4FA8-8802-56127469CF48}" srcOrd="1" destOrd="0" presId="urn:microsoft.com/office/officeart/2005/8/layout/list1"/>
    <dgm:cxn modelId="{5CA93DC9-EA07-44DC-AA02-11F3ADD1117D}" type="presOf" srcId="{F7704F15-4FC6-43C2-8D2E-9C549FC814C5}" destId="{EB5E9216-D3AC-4AC6-B8EA-E234D6D8917B}" srcOrd="0" destOrd="0" presId="urn:microsoft.com/office/officeart/2005/8/layout/list1"/>
    <dgm:cxn modelId="{74E99D6B-A4EB-482C-9FDF-8A07861DF9D8}" type="presOf" srcId="{F7704F15-4FC6-43C2-8D2E-9C549FC814C5}" destId="{1532AE62-1FF3-4F3F-A82D-047CCF17A06C}" srcOrd="1" destOrd="0" presId="urn:microsoft.com/office/officeart/2005/8/layout/list1"/>
    <dgm:cxn modelId="{6B34D214-FAB6-4418-97D2-148C9B24C3C2}" srcId="{02D79BD9-BF6B-460C-AFB0-98511790095D}" destId="{F7704F15-4FC6-43C2-8D2E-9C549FC814C5}" srcOrd="3" destOrd="0" parTransId="{18682554-A648-4D60-91BE-EC9350AD3156}" sibTransId="{BE148682-890E-4BC1-BDB2-8F2C50BA6D7D}"/>
    <dgm:cxn modelId="{5BDE7398-89B7-4FDF-A243-CE8088F7C993}" srcId="{02D79BD9-BF6B-460C-AFB0-98511790095D}" destId="{AE6273CD-D8A7-46DD-A3EE-1A33BF13CF86}" srcOrd="2" destOrd="0" parTransId="{BB2BCDEF-7816-47D2-B843-0801CC16E739}" sibTransId="{BAB78203-8C5B-408C-A957-635E2BFE2E43}"/>
    <dgm:cxn modelId="{835A01CA-2376-454A-A79F-A8DEECC8C69C}" type="presOf" srcId="{52EA1209-BEC4-41D8-90A9-F0503FF139DC}" destId="{AC246798-9118-470A-84A4-C661EA2D8564}" srcOrd="0" destOrd="0" presId="urn:microsoft.com/office/officeart/2005/8/layout/list1"/>
    <dgm:cxn modelId="{4566E1E8-A4C8-4CFE-8FBC-49246D658F35}" type="presOf" srcId="{4270392E-988B-4E9A-BB2F-249673D72C33}" destId="{F23DFD1A-6007-401B-9CA7-03F9032C0587}" srcOrd="0" destOrd="0" presId="urn:microsoft.com/office/officeart/2005/8/layout/list1"/>
    <dgm:cxn modelId="{B3B8EE16-C137-4799-9EC5-D96DD3555B1B}" type="presOf" srcId="{AE6273CD-D8A7-46DD-A3EE-1A33BF13CF86}" destId="{D915AEBD-72E0-495F-9691-41AF935BEEB4}" srcOrd="0" destOrd="0" presId="urn:microsoft.com/office/officeart/2005/8/layout/list1"/>
    <dgm:cxn modelId="{E8DEB612-C244-43C8-9D18-5765446A4312}" type="presOf" srcId="{DCC88854-FD1F-4AEB-B097-E234E2586DF3}" destId="{5977CF99-8603-4576-B4B3-F9A9E17AC959}" srcOrd="0" destOrd="0" presId="urn:microsoft.com/office/officeart/2005/8/layout/list1"/>
    <dgm:cxn modelId="{172118C0-5EBE-460A-9399-DFFEF7161680}" type="presOf" srcId="{52EA1209-BEC4-41D8-90A9-F0503FF139DC}" destId="{9526BC1C-2EA9-4254-89D0-325D374E8284}" srcOrd="1" destOrd="0" presId="urn:microsoft.com/office/officeart/2005/8/layout/list1"/>
    <dgm:cxn modelId="{C61FD44D-8E8E-4696-A455-1F1A4E88A689}" srcId="{02D79BD9-BF6B-460C-AFB0-98511790095D}" destId="{52EA1209-BEC4-41D8-90A9-F0503FF139DC}" srcOrd="5" destOrd="0" parTransId="{339A6EC8-B6EB-4F66-BE48-922858AAB82C}" sibTransId="{784CE632-6ADF-43A6-A4F2-413F018BFBB4}"/>
    <dgm:cxn modelId="{FE994598-7E2C-4D45-9769-05191D288912}" type="presOf" srcId="{AE6273CD-D8A7-46DD-A3EE-1A33BF13CF86}" destId="{291745BE-927E-4859-9D2F-6222D3D56EB8}" srcOrd="1" destOrd="0" presId="urn:microsoft.com/office/officeart/2005/8/layout/list1"/>
    <dgm:cxn modelId="{128DBCD4-E149-4FA9-9B90-39C2AA4B864F}" srcId="{02D79BD9-BF6B-460C-AFB0-98511790095D}" destId="{7DEA549F-83A7-4778-9821-008C99CD332B}" srcOrd="4" destOrd="0" parTransId="{79C3CE26-15DD-4E3D-90A7-21C08632661A}" sibTransId="{51FD4E70-1B99-4994-8C55-70B1906DEAB2}"/>
    <dgm:cxn modelId="{36F0185F-4565-4356-AE1F-457EFC8B49FF}" type="presParOf" srcId="{008F825D-B541-47CC-8C44-F11D702A9D8E}" destId="{86F62DEC-CB16-49F6-8805-6E6140FD3516}" srcOrd="0" destOrd="0" presId="urn:microsoft.com/office/officeart/2005/8/layout/list1"/>
    <dgm:cxn modelId="{8F2FB29D-959D-4A03-B7FA-6E459A99FFA8}" type="presParOf" srcId="{86F62DEC-CB16-49F6-8805-6E6140FD3516}" destId="{5977CF99-8603-4576-B4B3-F9A9E17AC959}" srcOrd="0" destOrd="0" presId="urn:microsoft.com/office/officeart/2005/8/layout/list1"/>
    <dgm:cxn modelId="{74B89283-E6A1-4EC7-9B5A-BADC5BCB1A04}" type="presParOf" srcId="{86F62DEC-CB16-49F6-8805-6E6140FD3516}" destId="{BBD746FA-B029-402A-9A26-4960045E7E0D}" srcOrd="1" destOrd="0" presId="urn:microsoft.com/office/officeart/2005/8/layout/list1"/>
    <dgm:cxn modelId="{DAC375C3-BF20-4D2B-A625-4D7D520E793C}" type="presParOf" srcId="{008F825D-B541-47CC-8C44-F11D702A9D8E}" destId="{CC2DDBD9-E800-40F4-B4A6-0AD5B03DE4DE}" srcOrd="1" destOrd="0" presId="urn:microsoft.com/office/officeart/2005/8/layout/list1"/>
    <dgm:cxn modelId="{9C061A18-C418-4F0C-B6C6-F6D3B8BFBDFE}" type="presParOf" srcId="{008F825D-B541-47CC-8C44-F11D702A9D8E}" destId="{9289E1F2-9086-4B14-9665-48BCD511B4CE}" srcOrd="2" destOrd="0" presId="urn:microsoft.com/office/officeart/2005/8/layout/list1"/>
    <dgm:cxn modelId="{5D0FC21B-B828-44C6-9404-95DADD674F84}" type="presParOf" srcId="{008F825D-B541-47CC-8C44-F11D702A9D8E}" destId="{E6C6937C-8D6B-4AAA-9207-9B5DFE7EF656}" srcOrd="3" destOrd="0" presId="urn:microsoft.com/office/officeart/2005/8/layout/list1"/>
    <dgm:cxn modelId="{BC5FE762-3C89-49CE-A8B8-1A1AB400F004}" type="presParOf" srcId="{008F825D-B541-47CC-8C44-F11D702A9D8E}" destId="{A64D8AC0-3DF3-4D7C-941E-8234C3FECAA3}" srcOrd="4" destOrd="0" presId="urn:microsoft.com/office/officeart/2005/8/layout/list1"/>
    <dgm:cxn modelId="{D6239C4D-AEFD-4133-8D3A-34739DAA22E8}" type="presParOf" srcId="{A64D8AC0-3DF3-4D7C-941E-8234C3FECAA3}" destId="{F23DFD1A-6007-401B-9CA7-03F9032C0587}" srcOrd="0" destOrd="0" presId="urn:microsoft.com/office/officeart/2005/8/layout/list1"/>
    <dgm:cxn modelId="{E95BF20D-D7F4-4695-A63B-D12FC526782C}" type="presParOf" srcId="{A64D8AC0-3DF3-4D7C-941E-8234C3FECAA3}" destId="{EF75290E-1B00-4FA8-8802-56127469CF48}" srcOrd="1" destOrd="0" presId="urn:microsoft.com/office/officeart/2005/8/layout/list1"/>
    <dgm:cxn modelId="{C9FA8D23-1F21-4C25-B68D-35C6EB5DD1E2}" type="presParOf" srcId="{008F825D-B541-47CC-8C44-F11D702A9D8E}" destId="{040E7DD7-3DD3-4489-A650-80779AE348F0}" srcOrd="5" destOrd="0" presId="urn:microsoft.com/office/officeart/2005/8/layout/list1"/>
    <dgm:cxn modelId="{45D25272-C39E-4439-AC9E-8769675B6217}" type="presParOf" srcId="{008F825D-B541-47CC-8C44-F11D702A9D8E}" destId="{837C5C40-8C84-4F91-A596-D834DF37E2FC}" srcOrd="6" destOrd="0" presId="urn:microsoft.com/office/officeart/2005/8/layout/list1"/>
    <dgm:cxn modelId="{D457E045-67DF-48ED-B8EF-B4754A14F6A6}" type="presParOf" srcId="{008F825D-B541-47CC-8C44-F11D702A9D8E}" destId="{4B1D8696-D491-41A7-9005-6BBE3BAF4D8F}" srcOrd="7" destOrd="0" presId="urn:microsoft.com/office/officeart/2005/8/layout/list1"/>
    <dgm:cxn modelId="{B872D2A8-5660-4A87-9C1B-2ED9712DBBAC}" type="presParOf" srcId="{008F825D-B541-47CC-8C44-F11D702A9D8E}" destId="{21D7F29A-E94F-411C-B7DF-D94161352F69}" srcOrd="8" destOrd="0" presId="urn:microsoft.com/office/officeart/2005/8/layout/list1"/>
    <dgm:cxn modelId="{0F501CFE-2D29-468D-BBE0-E8DA51ED3BCD}" type="presParOf" srcId="{21D7F29A-E94F-411C-B7DF-D94161352F69}" destId="{D915AEBD-72E0-495F-9691-41AF935BEEB4}" srcOrd="0" destOrd="0" presId="urn:microsoft.com/office/officeart/2005/8/layout/list1"/>
    <dgm:cxn modelId="{F2C1ACC0-4CDB-46C5-8A1C-9D0D06C7A431}" type="presParOf" srcId="{21D7F29A-E94F-411C-B7DF-D94161352F69}" destId="{291745BE-927E-4859-9D2F-6222D3D56EB8}" srcOrd="1" destOrd="0" presId="urn:microsoft.com/office/officeart/2005/8/layout/list1"/>
    <dgm:cxn modelId="{B7E91F97-02B4-450A-93D8-59DD25A7C8C5}" type="presParOf" srcId="{008F825D-B541-47CC-8C44-F11D702A9D8E}" destId="{4354F579-C62F-4BB9-A62D-AA3CD30A1C6F}" srcOrd="9" destOrd="0" presId="urn:microsoft.com/office/officeart/2005/8/layout/list1"/>
    <dgm:cxn modelId="{2E947E6B-F258-443A-A0F2-A4183F08438D}" type="presParOf" srcId="{008F825D-B541-47CC-8C44-F11D702A9D8E}" destId="{77EF3D7D-E78F-450A-81A9-3136FABF01B2}" srcOrd="10" destOrd="0" presId="urn:microsoft.com/office/officeart/2005/8/layout/list1"/>
    <dgm:cxn modelId="{B6F5E295-673E-48FB-900D-4BEDF8903F8C}" type="presParOf" srcId="{008F825D-B541-47CC-8C44-F11D702A9D8E}" destId="{EE38CC7D-47B2-4AFB-B156-C990B7AD5D1B}" srcOrd="11" destOrd="0" presId="urn:microsoft.com/office/officeart/2005/8/layout/list1"/>
    <dgm:cxn modelId="{7373AF21-7C6C-44D1-838E-9A4C310BE20C}" type="presParOf" srcId="{008F825D-B541-47CC-8C44-F11D702A9D8E}" destId="{36DFAF0C-DE6D-448D-8255-4D2B23BECB66}" srcOrd="12" destOrd="0" presId="urn:microsoft.com/office/officeart/2005/8/layout/list1"/>
    <dgm:cxn modelId="{FD2361E3-A686-404A-85EE-5245AEABDD76}" type="presParOf" srcId="{36DFAF0C-DE6D-448D-8255-4D2B23BECB66}" destId="{EB5E9216-D3AC-4AC6-B8EA-E234D6D8917B}" srcOrd="0" destOrd="0" presId="urn:microsoft.com/office/officeart/2005/8/layout/list1"/>
    <dgm:cxn modelId="{735D5C94-07C0-4E4B-AC69-8B81980ECBB0}" type="presParOf" srcId="{36DFAF0C-DE6D-448D-8255-4D2B23BECB66}" destId="{1532AE62-1FF3-4F3F-A82D-047CCF17A06C}" srcOrd="1" destOrd="0" presId="urn:microsoft.com/office/officeart/2005/8/layout/list1"/>
    <dgm:cxn modelId="{71CE39CB-ED61-4553-AC71-97A5A2BCEAEB}" type="presParOf" srcId="{008F825D-B541-47CC-8C44-F11D702A9D8E}" destId="{2259D094-0E25-48BD-8E16-CCE064900A91}" srcOrd="13" destOrd="0" presId="urn:microsoft.com/office/officeart/2005/8/layout/list1"/>
    <dgm:cxn modelId="{257ED296-73BB-47E4-B464-5C6C27E009F1}" type="presParOf" srcId="{008F825D-B541-47CC-8C44-F11D702A9D8E}" destId="{7CEA30B8-945F-49BA-8ED1-CA166E7B7911}" srcOrd="14" destOrd="0" presId="urn:microsoft.com/office/officeart/2005/8/layout/list1"/>
    <dgm:cxn modelId="{FB90784E-D225-4D4D-8BA9-D3849EFF4830}" type="presParOf" srcId="{008F825D-B541-47CC-8C44-F11D702A9D8E}" destId="{B0994969-D38A-4C56-8572-08C1B4981DA5}" srcOrd="15" destOrd="0" presId="urn:microsoft.com/office/officeart/2005/8/layout/list1"/>
    <dgm:cxn modelId="{8035958E-8756-40DE-AB04-9C4EA1ED51C3}" type="presParOf" srcId="{008F825D-B541-47CC-8C44-F11D702A9D8E}" destId="{93384612-E9AC-4BB8-9258-2F3F04300333}" srcOrd="16" destOrd="0" presId="urn:microsoft.com/office/officeart/2005/8/layout/list1"/>
    <dgm:cxn modelId="{7B81997E-1A92-48DE-B018-A2F8E3BAE1BC}" type="presParOf" srcId="{93384612-E9AC-4BB8-9258-2F3F04300333}" destId="{3502EE6A-73A2-409B-A3F3-77E9D26CA4D0}" srcOrd="0" destOrd="0" presId="urn:microsoft.com/office/officeart/2005/8/layout/list1"/>
    <dgm:cxn modelId="{70F60178-23A7-47F1-8E22-2A3240E699A9}" type="presParOf" srcId="{93384612-E9AC-4BB8-9258-2F3F04300333}" destId="{B17CDC11-1DD6-45F3-AC0F-8ACC2DC50A07}" srcOrd="1" destOrd="0" presId="urn:microsoft.com/office/officeart/2005/8/layout/list1"/>
    <dgm:cxn modelId="{A6E01991-85F1-4A67-BEE8-FC3FF17C165B}" type="presParOf" srcId="{008F825D-B541-47CC-8C44-F11D702A9D8E}" destId="{577BE50E-7646-4293-B468-8B4ADCC6FE4B}" srcOrd="17" destOrd="0" presId="urn:microsoft.com/office/officeart/2005/8/layout/list1"/>
    <dgm:cxn modelId="{AB37DF48-B45B-4FB8-A6E1-E0750D34845B}" type="presParOf" srcId="{008F825D-B541-47CC-8C44-F11D702A9D8E}" destId="{2943D7B7-C76A-4458-92D2-BCDE49872ADB}" srcOrd="18" destOrd="0" presId="urn:microsoft.com/office/officeart/2005/8/layout/list1"/>
    <dgm:cxn modelId="{F2644FEB-67A6-4C96-8A23-2CD5B1613046}" type="presParOf" srcId="{008F825D-B541-47CC-8C44-F11D702A9D8E}" destId="{CE1B5A43-9537-4E71-94C4-1463ED35473B}" srcOrd="19" destOrd="0" presId="urn:microsoft.com/office/officeart/2005/8/layout/list1"/>
    <dgm:cxn modelId="{29C4E3B3-FEAE-44E7-BDE2-817B1AE5225F}" type="presParOf" srcId="{008F825D-B541-47CC-8C44-F11D702A9D8E}" destId="{9709148E-7DA4-41C6-90E5-30F3C5B74993}" srcOrd="20" destOrd="0" presId="urn:microsoft.com/office/officeart/2005/8/layout/list1"/>
    <dgm:cxn modelId="{242623F2-0D2C-433E-A73D-2247F63BFA7B}" type="presParOf" srcId="{9709148E-7DA4-41C6-90E5-30F3C5B74993}" destId="{AC246798-9118-470A-84A4-C661EA2D8564}" srcOrd="0" destOrd="0" presId="urn:microsoft.com/office/officeart/2005/8/layout/list1"/>
    <dgm:cxn modelId="{CF78B768-C848-4F37-A27C-C2C8733AC957}" type="presParOf" srcId="{9709148E-7DA4-41C6-90E5-30F3C5B74993}" destId="{9526BC1C-2EA9-4254-89D0-325D374E8284}" srcOrd="1" destOrd="0" presId="urn:microsoft.com/office/officeart/2005/8/layout/list1"/>
    <dgm:cxn modelId="{FDB56C7E-A2CA-408A-BC62-2E396C516B4B}" type="presParOf" srcId="{008F825D-B541-47CC-8C44-F11D702A9D8E}" destId="{6FC2E2BC-4D9A-43F1-BBCD-D3D65564E1E5}" srcOrd="21" destOrd="0" presId="urn:microsoft.com/office/officeart/2005/8/layout/list1"/>
    <dgm:cxn modelId="{65EB024C-B168-445C-B21F-EB864CDCC86B}" type="presParOf" srcId="{008F825D-B541-47CC-8C44-F11D702A9D8E}" destId="{25441B7C-6515-4C94-BC98-9EAE6C74EE2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F5754B-803B-467F-B925-89899CDBB14F}">
      <dsp:nvSpPr>
        <dsp:cNvPr id="0" name=""/>
        <dsp:cNvSpPr/>
      </dsp:nvSpPr>
      <dsp:spPr>
        <a:xfrm>
          <a:off x="604361" y="694"/>
          <a:ext cx="2194024" cy="13164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Педагогические  беседы</a:t>
          </a:r>
          <a:endParaRPr lang="ru-RU" sz="2000" kern="1200" dirty="0"/>
        </a:p>
      </dsp:txBody>
      <dsp:txXfrm>
        <a:off x="604361" y="694"/>
        <a:ext cx="2194024" cy="1316414"/>
      </dsp:txXfrm>
    </dsp:sp>
    <dsp:sp modelId="{0BB29577-CEB3-4B8C-A412-3ED54E04E385}">
      <dsp:nvSpPr>
        <dsp:cNvPr id="0" name=""/>
        <dsp:cNvSpPr/>
      </dsp:nvSpPr>
      <dsp:spPr>
        <a:xfrm>
          <a:off x="3017787" y="694"/>
          <a:ext cx="2194024" cy="13164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Практикумы</a:t>
          </a:r>
          <a:endParaRPr lang="ru-RU" sz="2000" kern="1200" dirty="0"/>
        </a:p>
      </dsp:txBody>
      <dsp:txXfrm>
        <a:off x="3017787" y="694"/>
        <a:ext cx="2194024" cy="1316414"/>
      </dsp:txXfrm>
    </dsp:sp>
    <dsp:sp modelId="{ECAB3128-541E-4A8B-94C9-4310FD6C15C8}">
      <dsp:nvSpPr>
        <dsp:cNvPr id="0" name=""/>
        <dsp:cNvSpPr/>
      </dsp:nvSpPr>
      <dsp:spPr>
        <a:xfrm>
          <a:off x="5431214" y="694"/>
          <a:ext cx="2194024" cy="13164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Тренинги</a:t>
          </a:r>
          <a:endParaRPr lang="ru-RU" sz="2000" kern="1200" dirty="0"/>
        </a:p>
      </dsp:txBody>
      <dsp:txXfrm>
        <a:off x="5431214" y="694"/>
        <a:ext cx="2194024" cy="1316414"/>
      </dsp:txXfrm>
    </dsp:sp>
    <dsp:sp modelId="{373B3AB1-D3DC-47FB-B3EC-9A4F5DE2719E}">
      <dsp:nvSpPr>
        <dsp:cNvPr id="0" name=""/>
        <dsp:cNvSpPr/>
      </dsp:nvSpPr>
      <dsp:spPr>
        <a:xfrm>
          <a:off x="604361" y="1536511"/>
          <a:ext cx="2194024" cy="13164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Дни  открытых дверей</a:t>
          </a:r>
          <a:endParaRPr lang="ru-RU" sz="2000" kern="1200" dirty="0"/>
        </a:p>
      </dsp:txBody>
      <dsp:txXfrm>
        <a:off x="604361" y="1536511"/>
        <a:ext cx="2194024" cy="1316414"/>
      </dsp:txXfrm>
    </dsp:sp>
    <dsp:sp modelId="{F25CF19D-2BAA-426F-B9B3-C89AD9C937FF}">
      <dsp:nvSpPr>
        <dsp:cNvPr id="0" name=""/>
        <dsp:cNvSpPr/>
      </dsp:nvSpPr>
      <dsp:spPr>
        <a:xfrm>
          <a:off x="3017787" y="1536511"/>
          <a:ext cx="2194024" cy="13164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Тематические консультации</a:t>
          </a:r>
          <a:endParaRPr lang="ru-RU" sz="2000" kern="1200" dirty="0"/>
        </a:p>
      </dsp:txBody>
      <dsp:txXfrm>
        <a:off x="3017787" y="1536511"/>
        <a:ext cx="2194024" cy="1316414"/>
      </dsp:txXfrm>
    </dsp:sp>
    <dsp:sp modelId="{BA3D8236-D64D-4C08-807A-159286248512}">
      <dsp:nvSpPr>
        <dsp:cNvPr id="0" name=""/>
        <dsp:cNvSpPr/>
      </dsp:nvSpPr>
      <dsp:spPr>
        <a:xfrm>
          <a:off x="5431214" y="1536511"/>
          <a:ext cx="2194024" cy="13164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Родительские собрания</a:t>
          </a:r>
          <a:endParaRPr lang="ru-RU" sz="2000" kern="1200" dirty="0"/>
        </a:p>
      </dsp:txBody>
      <dsp:txXfrm>
        <a:off x="5431214" y="1536511"/>
        <a:ext cx="2194024" cy="1316414"/>
      </dsp:txXfrm>
    </dsp:sp>
    <dsp:sp modelId="{519500AF-EC70-4354-B85E-F44DAC16A2CC}">
      <dsp:nvSpPr>
        <dsp:cNvPr id="0" name=""/>
        <dsp:cNvSpPr/>
      </dsp:nvSpPr>
      <dsp:spPr>
        <a:xfrm>
          <a:off x="604361" y="3072328"/>
          <a:ext cx="2194024" cy="13164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Родительские чтения</a:t>
          </a:r>
          <a:endParaRPr lang="ru-RU" sz="2000" kern="1200" dirty="0"/>
        </a:p>
      </dsp:txBody>
      <dsp:txXfrm>
        <a:off x="604361" y="3072328"/>
        <a:ext cx="2194024" cy="1316414"/>
      </dsp:txXfrm>
    </dsp:sp>
    <dsp:sp modelId="{AFB8310E-C0E5-4DCF-A732-8C8763C59395}">
      <dsp:nvSpPr>
        <dsp:cNvPr id="0" name=""/>
        <dsp:cNvSpPr/>
      </dsp:nvSpPr>
      <dsp:spPr>
        <a:xfrm>
          <a:off x="3017787" y="3072328"/>
          <a:ext cx="2194024" cy="13164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Мастер-классы</a:t>
          </a:r>
          <a:endParaRPr lang="ru-RU" sz="2000" kern="1200" dirty="0"/>
        </a:p>
      </dsp:txBody>
      <dsp:txXfrm>
        <a:off x="3017787" y="3072328"/>
        <a:ext cx="2194024" cy="1316414"/>
      </dsp:txXfrm>
    </dsp:sp>
    <dsp:sp modelId="{D36FA588-9651-44FF-AE08-6FD6F59D4F11}">
      <dsp:nvSpPr>
        <dsp:cNvPr id="0" name=""/>
        <dsp:cNvSpPr/>
      </dsp:nvSpPr>
      <dsp:spPr>
        <a:xfrm>
          <a:off x="5431214" y="3072328"/>
          <a:ext cx="2194024" cy="13164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Конференции (в том числе  и  </a:t>
          </a:r>
          <a:r>
            <a:rPr lang="ru-RU" sz="2000" b="1" kern="1200" dirty="0" err="1" smtClean="0"/>
            <a:t>онлайн-конференции</a:t>
          </a:r>
          <a:r>
            <a:rPr lang="ru-RU" sz="2000" b="1" kern="1200" dirty="0" smtClean="0"/>
            <a:t>)</a:t>
          </a:r>
          <a:endParaRPr lang="ru-RU" sz="2000" kern="1200" dirty="0"/>
        </a:p>
      </dsp:txBody>
      <dsp:txXfrm>
        <a:off x="5431214" y="3072328"/>
        <a:ext cx="2194024" cy="131641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89E1F2-9086-4B14-9665-48BCD511B4CE}">
      <dsp:nvSpPr>
        <dsp:cNvPr id="0" name=""/>
        <dsp:cNvSpPr/>
      </dsp:nvSpPr>
      <dsp:spPr>
        <a:xfrm>
          <a:off x="0" y="551210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D746FA-B029-402A-9A26-4960045E7E0D}">
      <dsp:nvSpPr>
        <dsp:cNvPr id="0" name=""/>
        <dsp:cNvSpPr/>
      </dsp:nvSpPr>
      <dsp:spPr>
        <a:xfrm>
          <a:off x="411480" y="105868"/>
          <a:ext cx="6892183" cy="651982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разнообразный иллюстративный материал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11480" y="105868"/>
        <a:ext cx="6892183" cy="651982"/>
      </dsp:txXfrm>
    </dsp:sp>
    <dsp:sp modelId="{837C5C40-8C84-4F91-A596-D834DF37E2FC}">
      <dsp:nvSpPr>
        <dsp:cNvPr id="0" name=""/>
        <dsp:cNvSpPr/>
      </dsp:nvSpPr>
      <dsp:spPr>
        <a:xfrm>
          <a:off x="0" y="1618256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75290E-1B00-4FA8-8802-56127469CF48}">
      <dsp:nvSpPr>
        <dsp:cNvPr id="0" name=""/>
        <dsp:cNvSpPr/>
      </dsp:nvSpPr>
      <dsp:spPr>
        <a:xfrm>
          <a:off x="411480" y="979610"/>
          <a:ext cx="6892183" cy="84528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игры и игрушки для совместной игровой, познавательной, художественной и других видов  деятельности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11480" y="979610"/>
        <a:ext cx="6892183" cy="845285"/>
      </dsp:txXfrm>
    </dsp:sp>
    <dsp:sp modelId="{77EF3D7D-E78F-450A-81A9-3136FABF01B2}">
      <dsp:nvSpPr>
        <dsp:cNvPr id="0" name=""/>
        <dsp:cNvSpPr/>
      </dsp:nvSpPr>
      <dsp:spPr>
        <a:xfrm>
          <a:off x="0" y="2406701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1745BE-927E-4859-9D2F-6222D3D56EB8}">
      <dsp:nvSpPr>
        <dsp:cNvPr id="0" name=""/>
        <dsp:cNvSpPr/>
      </dsp:nvSpPr>
      <dsp:spPr>
        <a:xfrm>
          <a:off x="411480" y="2046656"/>
          <a:ext cx="6974503" cy="56668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игрушки и оборудование для самостоятельной деятельности детей в разнообразных «уголках»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11480" y="2046656"/>
        <a:ext cx="6974503" cy="566685"/>
      </dsp:txXfrm>
    </dsp:sp>
    <dsp:sp modelId="{7CEA30B8-945F-49BA-8ED1-CA166E7B7911}">
      <dsp:nvSpPr>
        <dsp:cNvPr id="0" name=""/>
        <dsp:cNvSpPr/>
      </dsp:nvSpPr>
      <dsp:spPr>
        <a:xfrm>
          <a:off x="0" y="3041741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32AE62-1FF3-4F3F-A82D-047CCF17A06C}">
      <dsp:nvSpPr>
        <dsp:cNvPr id="0" name=""/>
        <dsp:cNvSpPr/>
      </dsp:nvSpPr>
      <dsp:spPr>
        <a:xfrm>
          <a:off x="432049" y="2808313"/>
          <a:ext cx="6912864" cy="41328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книги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32049" y="2808313"/>
        <a:ext cx="6912864" cy="413280"/>
      </dsp:txXfrm>
    </dsp:sp>
    <dsp:sp modelId="{2943D7B7-C76A-4458-92D2-BCDE49872ADB}">
      <dsp:nvSpPr>
        <dsp:cNvPr id="0" name=""/>
        <dsp:cNvSpPr/>
      </dsp:nvSpPr>
      <dsp:spPr>
        <a:xfrm>
          <a:off x="0" y="4061653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CDC11-1DD6-45F3-AC0F-8ACC2DC50A07}">
      <dsp:nvSpPr>
        <dsp:cNvPr id="0" name=""/>
        <dsp:cNvSpPr/>
      </dsp:nvSpPr>
      <dsp:spPr>
        <a:xfrm>
          <a:off x="411480" y="3470141"/>
          <a:ext cx="6912864" cy="798151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уголок семьи, альбомы с семейными фотографиями, фотографии детей и педагогов в ДОУ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11480" y="3470141"/>
        <a:ext cx="6912864" cy="798151"/>
      </dsp:txXfrm>
    </dsp:sp>
    <dsp:sp modelId="{25441B7C-6515-4C94-BC98-9EAE6C74EE27}">
      <dsp:nvSpPr>
        <dsp:cNvPr id="0" name=""/>
        <dsp:cNvSpPr/>
      </dsp:nvSpPr>
      <dsp:spPr>
        <a:xfrm>
          <a:off x="0" y="4869923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26BC1C-2EA9-4254-89D0-325D374E8284}">
      <dsp:nvSpPr>
        <dsp:cNvPr id="0" name=""/>
        <dsp:cNvSpPr/>
      </dsp:nvSpPr>
      <dsp:spPr>
        <a:xfrm>
          <a:off x="411480" y="4490053"/>
          <a:ext cx="6953822" cy="58651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материалы по ознакомлению дошкольников с трудом взрослых и </a:t>
          </a:r>
          <a:r>
            <a:rPr lang="ru-RU" sz="2000" b="1" kern="1200" dirty="0" err="1" smtClean="0">
              <a:solidFill>
                <a:schemeClr val="tx1"/>
              </a:solidFill>
            </a:rPr>
            <a:t>пр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411480" y="4490053"/>
        <a:ext cx="6953822" cy="586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CB9EB-D587-4B51-B58E-DAE3A4948B0D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F963B-E676-480B-A970-A7DD3728E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434C3-9D5E-4404-954E-C24CB6043135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ECA7F-0124-4B0E-BD35-442311B1A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58909-F5D0-4E4A-9F3C-74E517EF954D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0489E-2A88-4B4C-96EC-3867E9A427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F56AF-AD34-4C97-9FF6-D0F4DA561B39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E33F8-7973-4367-90DF-7BBBB6533B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36363-1A61-44E9-876D-C08D75321A81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491F0-E7ED-4985-8AE8-B20C464CB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F514A-21BE-4B3C-8E07-843A31FC229D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00E7B-D56F-4251-AC6C-7FA9502DD2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7E66A-871A-4428-BEE7-CA23F80027DC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A3471-7CFC-4AD2-AE02-40076B233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C2CF8-6D89-4613-9060-631C36046EF1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3BDE1-57AB-4067-B1D9-151FB3C8B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25DB4-1FB3-4790-BEE1-1566443C8FD0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F7DCA-06AA-401C-9FED-44F5F8832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BF92C-0271-4C79-BD1D-B26E6155E895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F5126-1E63-449F-9E44-1C7370881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FE758-4C8F-4A18-951E-59186E85060E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2BCBE-2A82-4BEA-9D91-E50329059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B07BCA-1C32-403A-9D39-F8F1CF555EA2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83B3FC-C1F5-4ED1-9BE5-805951225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1" r:id="rId2"/>
    <p:sldLayoutId id="2147483780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81" r:id="rId9"/>
    <p:sldLayoutId id="2147483777" r:id="rId10"/>
    <p:sldLayoutId id="21474837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980729"/>
            <a:ext cx="7486600" cy="244827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Создание условий для реализации образовательной </a:t>
            </a:r>
            <a:r>
              <a:rPr lang="ru-RU" sz="3600" dirty="0" smtClean="0">
                <a:solidFill>
                  <a:schemeClr val="tx1"/>
                </a:solidFill>
              </a:rPr>
              <a:t>области </a:t>
            </a:r>
            <a:r>
              <a:rPr lang="ru-RU" sz="3600" dirty="0">
                <a:solidFill>
                  <a:schemeClr val="tx1"/>
                </a:solidFill>
              </a:rPr>
              <a:t>«Социально-коммуникативное развитие дошкольников»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113" y="4365625"/>
            <a:ext cx="5114925" cy="1100138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ru-RU" sz="23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Методическое объединение для воспитателей групп раннего возраста</a:t>
            </a:r>
          </a:p>
          <a:p>
            <a:pPr marR="0" algn="ctr">
              <a:lnSpc>
                <a:spcPct val="80000"/>
              </a:lnSpc>
            </a:pPr>
            <a:r>
              <a:rPr lang="ru-RU" sz="23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2015-2016 уч.г.</a:t>
            </a:r>
          </a:p>
          <a:p>
            <a:pPr marR="0">
              <a:lnSpc>
                <a:spcPct val="80000"/>
              </a:lnSpc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29600" cy="1143000"/>
          </a:xfrm>
        </p:spPr>
        <p:txBody>
          <a:bodyPr/>
          <a:lstStyle/>
          <a:p>
            <a:pPr algn="ctr"/>
            <a:r>
              <a:rPr lang="ru-RU" sz="3200" b="1" smtClean="0"/>
              <a:t>Требования к развивающей предметно-пространственной среде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3238"/>
            <a:ext cx="8362950" cy="4608512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насыщенности среды (соответствие возрастным возможностям детей и содержанию Программы) ;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err="1" smtClean="0"/>
              <a:t>трансформируемости</a:t>
            </a:r>
            <a:r>
              <a:rPr lang="ru-RU" b="1" dirty="0" smtClean="0"/>
              <a:t> (возможность изменений ППС в зависимости от образовательной ситуации) ;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 </a:t>
            </a:r>
            <a:r>
              <a:rPr lang="ru-RU" b="1" dirty="0" err="1" smtClean="0"/>
              <a:t>полифункциональности</a:t>
            </a:r>
            <a:r>
              <a:rPr lang="ru-RU" b="1" dirty="0" smtClean="0"/>
              <a:t> (возможность разнообразного использования) ;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вариативности (разнообразие, периодическая сменяемость игрового материала) ;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доступности (свободный доступ к игровым пособиям) ;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безопасности (соответствие требованиям по обеспечению надежности и безопасности их использования).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84213" y="333375"/>
            <a:ext cx="8013700" cy="719138"/>
          </a:xfrm>
        </p:spPr>
        <p:txBody>
          <a:bodyPr/>
          <a:lstStyle/>
          <a:p>
            <a:pPr algn="ctr"/>
            <a:r>
              <a:rPr lang="ru-RU" sz="4400" b="1" smtClean="0"/>
              <a:t>Содержание РППС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305800" cy="3600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i="1" dirty="0" smtClean="0"/>
              <a:t>Целевые ориентиры-</a:t>
            </a:r>
            <a:br>
              <a:rPr lang="ru-RU" sz="4000" b="1" i="1" dirty="0" smtClean="0"/>
            </a:br>
            <a:r>
              <a:rPr lang="ru-RU" sz="4000" b="1" i="1" dirty="0" smtClean="0"/>
              <a:t> </a:t>
            </a:r>
            <a:r>
              <a:rPr lang="ru-RU" sz="4000" dirty="0" smtClean="0"/>
              <a:t>социально-нормативные возрастные характеристики возможных достижений ребенка на этапе завершения уровня дошкольного образования.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935038"/>
          </a:xfrm>
        </p:spPr>
        <p:txBody>
          <a:bodyPr/>
          <a:lstStyle/>
          <a:p>
            <a:pPr algn="ctr"/>
            <a:r>
              <a:rPr lang="ru-RU" sz="2800" b="1" smtClean="0"/>
              <a:t>Целевые ориентиры социально-коммуникативного развития детей раннего возраста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Ребенок эмоционально вовлечен в действия с игрушками, проявляет настойчивость для достижения результата;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Владеет простейшими навыками самообслуживания, стремится к самостоятельности в быту и в игре;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Включен в общение, может обращаться с вопросами, просьбами;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Проявляет интерес к сверстникам, подражает им;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Появляются игры, в которых ребенок подражает взрослым.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850"/>
            <a:ext cx="8147248" cy="635918"/>
          </a:xfrm>
        </p:spPr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389437"/>
          </a:xfrm>
        </p:spPr>
        <p:txBody>
          <a:bodyPr/>
          <a:lstStyle/>
          <a:p>
            <a:r>
              <a:rPr lang="ru-RU" sz="2400" dirty="0" smtClean="0"/>
              <a:t>Создавать условия для реализации образовательной области «Социально-коммуникативное развитие» в соответствии с требованиями ФГОС ДО.</a:t>
            </a:r>
          </a:p>
          <a:p>
            <a:r>
              <a:rPr lang="ru-RU" sz="2400" dirty="0" smtClean="0"/>
              <a:t>Продолжать работу по формированию социально-коммуникативных навыков у детей раннего возраста через разнообразные формы взаимодействия в рамках триады «ребенок-педагог-родитель».</a:t>
            </a:r>
          </a:p>
          <a:p>
            <a:r>
              <a:rPr lang="ru-RU" sz="2400" dirty="0" smtClean="0"/>
              <a:t>Обеспечить безопасное проведение новогодних праздников.</a:t>
            </a:r>
          </a:p>
          <a:p>
            <a:r>
              <a:rPr lang="ru-RU" sz="2400" dirty="0" smtClean="0"/>
              <a:t>Использовать опыт работы педагогов по социально-коммуникативному развитию детей раннего возраста.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rgbClr val="0070C0"/>
                </a:solidFill>
              </a:rPr>
              <a:t>Направления развития детей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684213" y="2205038"/>
            <a:ext cx="7775575" cy="3887787"/>
          </a:xfrm>
        </p:spPr>
        <p:txBody>
          <a:bodyPr/>
          <a:lstStyle/>
          <a:p>
            <a:r>
              <a:rPr lang="ru-RU" b="1" smtClean="0"/>
              <a:t>Социально - коммуникативное развитие; </a:t>
            </a:r>
            <a:endParaRPr lang="ru-RU" smtClean="0"/>
          </a:p>
          <a:p>
            <a:r>
              <a:rPr lang="ru-RU" b="1" smtClean="0"/>
              <a:t>Познавательное развитие; </a:t>
            </a:r>
            <a:endParaRPr lang="ru-RU" smtClean="0"/>
          </a:p>
          <a:p>
            <a:r>
              <a:rPr lang="ru-RU" b="1" smtClean="0"/>
              <a:t>Речевое развитие; </a:t>
            </a:r>
            <a:endParaRPr lang="ru-RU" smtClean="0"/>
          </a:p>
          <a:p>
            <a:r>
              <a:rPr lang="ru-RU" b="1" smtClean="0"/>
              <a:t>Художественно - эстетическое развитие; </a:t>
            </a:r>
            <a:endParaRPr lang="ru-RU" smtClean="0"/>
          </a:p>
          <a:p>
            <a:r>
              <a:rPr lang="ru-RU" b="1" smtClean="0"/>
              <a:t>Физическое развитие. 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37160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Можно выделить следующие типичные особенности:</a:t>
            </a:r>
            <a:endParaRPr lang="ru-RU" sz="3600" dirty="0" smtClean="0">
              <a:solidFill>
                <a:srgbClr val="0070C0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389438"/>
          </a:xfrm>
        </p:spPr>
        <p:txBody>
          <a:bodyPr/>
          <a:lstStyle/>
          <a:p>
            <a:r>
              <a:rPr lang="ru-RU" b="1" dirty="0" smtClean="0"/>
              <a:t>произошли изменения в мире, обществе и семье;</a:t>
            </a:r>
          </a:p>
          <a:p>
            <a:r>
              <a:rPr lang="ru-RU" b="1" dirty="0" smtClean="0"/>
              <a:t>произошли существенные изменения в интеллектуальной сфере детей;</a:t>
            </a:r>
          </a:p>
          <a:p>
            <a:r>
              <a:rPr lang="ru-RU" b="1" dirty="0" smtClean="0"/>
              <a:t>отмечаются изменения в нравственном, социально-коммуникативном  развитии детей.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3200" b="1" smtClean="0"/>
              <a:t>Направления социально – коммуникативного развития дошкольников согласно ФГОС ДО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412875"/>
            <a:ext cx="8424863" cy="5256213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усвоение норм и ценностей, принятых в обществе, включая моральные и нравственные ценности;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развитие общения и взаимодействия ребёнка с взрослыми и сверстниками;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-становление самостоятельности, целенаправленности и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собственных действий;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-развитие социального и эмоционального интеллекта, эмоциональной отзывчивости, сопереживания,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-формирование готовности к совместной деятельности со сверстниками,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формирование уважительного отношения и чувства принадлежности к своей семье и к сообществу детей и взрослых в Организации;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-формирование позитивных установок к различным видам труда и творчества;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формирование основ безопасного поведения в быту, социуме, природе.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792162"/>
          </a:xfrm>
        </p:spPr>
        <p:txBody>
          <a:bodyPr/>
          <a:lstStyle/>
          <a:p>
            <a:pPr algn="ctr"/>
            <a:r>
              <a:rPr lang="ru-RU" sz="4000" b="1" smtClean="0"/>
              <a:t>Социализация и индивидуализация</a:t>
            </a:r>
            <a:endParaRPr lang="ru-RU" sz="400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/>
              <a:t>Социальная ситуация развития - </a:t>
            </a:r>
            <a:r>
              <a:rPr lang="ru-RU" sz="3200" dirty="0" smtClean="0"/>
              <a:t>сложившаяся система взаимоотношений ребенка с окружающим социальным миром, представленным, в первую очередь, взрослыми и другими детьми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424862" cy="1223962"/>
          </a:xfrm>
        </p:spPr>
        <p:txBody>
          <a:bodyPr/>
          <a:lstStyle/>
          <a:p>
            <a:pPr algn="ctr"/>
            <a:r>
              <a:rPr lang="ru-RU" sz="2800" b="1" smtClean="0"/>
              <a:t>Формы и приемы организации  деятельности по социально – коммуникативному развитию дошкольников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1700213"/>
          <a:ext cx="8229600" cy="457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0811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/>
                        <a:t>Совместная  образовательная  деятельность педагогов и детей</a:t>
                      </a:r>
                      <a:endParaRPr lang="ru-RU" sz="1600" kern="50" dirty="0">
                        <a:solidFill>
                          <a:srgbClr val="000000"/>
                        </a:solidFill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kern="50" dirty="0">
                        <a:solidFill>
                          <a:srgbClr val="000000"/>
                        </a:solidFill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 smtClean="0"/>
                        <a:t>Самостоятельная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 smtClean="0"/>
                        <a:t>деятельность детей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kern="50" dirty="0">
                        <a:solidFill>
                          <a:srgbClr val="000000"/>
                        </a:solidFill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 smtClean="0"/>
                        <a:t>Образовательная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 smtClean="0"/>
                        <a:t>деятельность в семье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организованная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образовательная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образовательная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  в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режимных моментах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Игры  со  сверстниками -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сюжетно-ролевые,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дидактические,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театрализованные,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подвижные, хороводные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Самообслуживание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Экскурсии,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путешествия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Наблюдения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Чтение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Личный пример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Беседа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Объяснение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Экскурсии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Наблюдения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Чтение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художественной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литературы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Просмотр </a:t>
                      </a:r>
                    </a:p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мульфильмов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Индивидуальная работа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Объяснение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Напоминание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Личный пример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Похвала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Наблюдение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8229600" cy="1298575"/>
          </a:xfrm>
        </p:spPr>
        <p:txBody>
          <a:bodyPr/>
          <a:lstStyle/>
          <a:p>
            <a:pPr algn="ctr"/>
            <a:r>
              <a:rPr lang="ru-RU" sz="2800" b="1" smtClean="0"/>
              <a:t>Формы и приемы организации  деятельности по социально – коммуникативному развитию дошкольников</a:t>
            </a:r>
            <a:endParaRPr lang="ru-RU" sz="240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175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50" dirty="0" smtClean="0"/>
                        <a:t>Совместная  образовательная  деятельность педагогов и детей</a:t>
                      </a:r>
                      <a:endParaRPr lang="ru-RU" sz="1800" kern="50" dirty="0" smtClean="0">
                        <a:solidFill>
                          <a:srgbClr val="000000"/>
                        </a:solidFill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 smtClean="0"/>
                        <a:t>Самостоятельная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 smtClean="0"/>
                        <a:t>деятельность детей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 smtClean="0"/>
                        <a:t>Образовательная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 smtClean="0"/>
                        <a:t>деятельность в семье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Дидактические игры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Проблемные ситуации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Объяснения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Упражнения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Рассматривание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иллюстраций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Упражнения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Игры  подвижные,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дидактические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Рассматривание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Иллюстраций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Инсценировки сказок,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потешек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песенок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Праздники  и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развлечения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636587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Виды детской деятельности</a:t>
            </a:r>
            <a:endParaRPr lang="ru-RU" sz="2800" smtClean="0">
              <a:solidFill>
                <a:srgbClr val="0070C0"/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32312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Игровая деятельность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Музыкальная деятельность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Изобразительная деятельность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Предметная деятельность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Познавательная  деятельность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Коммуникативная деятельность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Конструктивная деятельность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/>
              <a:t>Формы взаимодействия с родителями по реализации образовательной области «Социально-коммуникативное развитие»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</TotalTime>
  <Words>625</Words>
  <Application>Microsoft Office PowerPoint</Application>
  <PresentationFormat>Экран (4:3)</PresentationFormat>
  <Paragraphs>127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Создание условий для реализации образовательной области «Социально-коммуникативное развитие дошкольников»</vt:lpstr>
      <vt:lpstr>Направления развития детей</vt:lpstr>
      <vt:lpstr>Можно выделить следующие типичные особенности:</vt:lpstr>
      <vt:lpstr>Направления социально – коммуникативного развития дошкольников согласно ФГОС ДО</vt:lpstr>
      <vt:lpstr>Социализация и индивидуализация</vt:lpstr>
      <vt:lpstr>Формы и приемы организации  деятельности по социально – коммуникативному развитию дошкольников</vt:lpstr>
      <vt:lpstr>Формы и приемы организации  деятельности по социально – коммуникативному развитию дошкольников</vt:lpstr>
      <vt:lpstr>Виды детской деятельности</vt:lpstr>
      <vt:lpstr>Формы взаимодействия с родителями по реализации образовательной области «Социально-коммуникативное развитие»</vt:lpstr>
      <vt:lpstr>Требования к развивающей предметно-пространственной среде</vt:lpstr>
      <vt:lpstr>Содержание РППС </vt:lpstr>
      <vt:lpstr>Целевые ориентиры-  социально-нормативные возрастные характеристики возможных достижений ребенка на этапе завершения уровня дошкольного образования.</vt:lpstr>
      <vt:lpstr>Целевые ориентиры социально-коммуникативного развития детей раннего возраста</vt:lpstr>
      <vt:lpstr>Рекомендации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условий для реализации образовательной области «Социально-коммуникативное развитие дошкольников»</dc:title>
  <dc:creator>USER</dc:creator>
  <cp:lastModifiedBy>USER</cp:lastModifiedBy>
  <cp:revision>12</cp:revision>
  <dcterms:created xsi:type="dcterms:W3CDTF">2015-11-22T15:24:17Z</dcterms:created>
  <dcterms:modified xsi:type="dcterms:W3CDTF">2015-11-24T20:24:39Z</dcterms:modified>
</cp:coreProperties>
</file>